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66" r:id="rId5"/>
    <p:sldId id="272" r:id="rId6"/>
    <p:sldId id="264" r:id="rId7"/>
    <p:sldId id="274" r:id="rId8"/>
    <p:sldId id="305" r:id="rId9"/>
    <p:sldId id="318" r:id="rId10"/>
    <p:sldId id="309" r:id="rId11"/>
    <p:sldId id="310" r:id="rId12"/>
    <p:sldId id="311" r:id="rId13"/>
    <p:sldId id="301" r:id="rId14"/>
    <p:sldId id="312" r:id="rId15"/>
    <p:sldId id="313" r:id="rId16"/>
    <p:sldId id="314" r:id="rId17"/>
    <p:sldId id="317" r:id="rId18"/>
    <p:sldId id="316" r:id="rId19"/>
    <p:sldId id="315" r:id="rId20"/>
    <p:sldId id="302" r:id="rId21"/>
    <p:sldId id="303" r:id="rId22"/>
    <p:sldId id="319" r:id="rId23"/>
    <p:sldId id="320" r:id="rId24"/>
    <p:sldId id="262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>
      <p:cViewPr varScale="1">
        <p:scale>
          <a:sx n="97" d="100"/>
          <a:sy n="97" d="100"/>
        </p:scale>
        <p:origin x="546" y="8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ch. Andyka Saputra" userId="3eb1886c43dfa1d5" providerId="LiveId" clId="{95EBCEAD-9BCE-4B3E-B719-7AF1F9EF056B}"/>
    <pc:docChg chg="undo custSel addSld delSld modSld sldOrd">
      <pc:chgData name="Moch. Andyka Saputra" userId="3eb1886c43dfa1d5" providerId="LiveId" clId="{95EBCEAD-9BCE-4B3E-B719-7AF1F9EF056B}" dt="2021-05-03T14:03:58.406" v="1270" actId="47"/>
      <pc:docMkLst>
        <pc:docMk/>
      </pc:docMkLst>
      <pc:sldChg chg="addSp delSp modSp mod">
        <pc:chgData name="Moch. Andyka Saputra" userId="3eb1886c43dfa1d5" providerId="LiveId" clId="{95EBCEAD-9BCE-4B3E-B719-7AF1F9EF056B}" dt="2021-04-24T15:20:28.513" v="329" actId="478"/>
        <pc:sldMkLst>
          <pc:docMk/>
          <pc:sldMk cId="2971841378" sldId="256"/>
        </pc:sldMkLst>
        <pc:spChg chg="mod">
          <ac:chgData name="Moch. Andyka Saputra" userId="3eb1886c43dfa1d5" providerId="LiveId" clId="{95EBCEAD-9BCE-4B3E-B719-7AF1F9EF056B}" dt="2021-04-24T14:45:43.356" v="29" actId="20577"/>
          <ac:spMkLst>
            <pc:docMk/>
            <pc:sldMk cId="2971841378" sldId="256"/>
            <ac:spMk id="3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20:28.513" v="329" actId="478"/>
          <ac:spMkLst>
            <pc:docMk/>
            <pc:sldMk cId="2971841378" sldId="256"/>
            <ac:spMk id="6" creationId="{00000000-0000-0000-0000-000000000000}"/>
          </ac:spMkLst>
        </pc:spChg>
        <pc:picChg chg="add mod">
          <ac:chgData name="Moch. Andyka Saputra" userId="3eb1886c43dfa1d5" providerId="LiveId" clId="{95EBCEAD-9BCE-4B3E-B719-7AF1F9EF056B}" dt="2021-04-24T15:20:18.745" v="328" actId="1076"/>
          <ac:picMkLst>
            <pc:docMk/>
            <pc:sldMk cId="2971841378" sldId="256"/>
            <ac:picMk id="9" creationId="{046C0FF2-AF5A-4BEC-9EBF-CC2513830EB0}"/>
          </ac:picMkLst>
        </pc:picChg>
      </pc:sldChg>
      <pc:sldChg chg="del">
        <pc:chgData name="Moch. Andyka Saputra" userId="3eb1886c43dfa1d5" providerId="LiveId" clId="{95EBCEAD-9BCE-4B3E-B719-7AF1F9EF056B}" dt="2021-05-03T14:03:58.406" v="1270" actId="47"/>
        <pc:sldMkLst>
          <pc:docMk/>
          <pc:sldMk cId="3851709272" sldId="258"/>
        </pc:sldMkLst>
      </pc:sldChg>
      <pc:sldChg chg="addSp delSp modSp del mod">
        <pc:chgData name="Moch. Andyka Saputra" userId="3eb1886c43dfa1d5" providerId="LiveId" clId="{95EBCEAD-9BCE-4B3E-B719-7AF1F9EF056B}" dt="2021-04-24T15:30:11.713" v="506" actId="2696"/>
        <pc:sldMkLst>
          <pc:docMk/>
          <pc:sldMk cId="1095055991" sldId="261"/>
        </pc:sldMkLst>
        <pc:spChg chg="del">
          <ac:chgData name="Moch. Andyka Saputra" userId="3eb1886c43dfa1d5" providerId="LiveId" clId="{95EBCEAD-9BCE-4B3E-B719-7AF1F9EF056B}" dt="2021-04-24T14:46:00.690" v="33" actId="478"/>
          <ac:spMkLst>
            <pc:docMk/>
            <pc:sldMk cId="1095055991" sldId="261"/>
            <ac:spMk id="3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4:45:57.238" v="32" actId="478"/>
          <ac:spMkLst>
            <pc:docMk/>
            <pc:sldMk cId="1095055991" sldId="261"/>
            <ac:spMk id="42" creationId="{00000000-0000-0000-0000-000000000000}"/>
          </ac:spMkLst>
        </pc:spChg>
        <pc:spChg chg="add del mod">
          <ac:chgData name="Moch. Andyka Saputra" userId="3eb1886c43dfa1d5" providerId="LiveId" clId="{95EBCEAD-9BCE-4B3E-B719-7AF1F9EF056B}" dt="2021-04-24T15:30:04.349" v="505" actId="478"/>
          <ac:spMkLst>
            <pc:docMk/>
            <pc:sldMk cId="1095055991" sldId="261"/>
            <ac:spMk id="83" creationId="{67471F83-4C3E-4D10-A58A-4A604D3C42E4}"/>
          </ac:spMkLst>
        </pc:spChg>
        <pc:spChg chg="del">
          <ac:chgData name="Moch. Andyka Saputra" userId="3eb1886c43dfa1d5" providerId="LiveId" clId="{95EBCEAD-9BCE-4B3E-B719-7AF1F9EF056B}" dt="2021-04-24T14:45:57.238" v="32" actId="478"/>
          <ac:spMkLst>
            <pc:docMk/>
            <pc:sldMk cId="1095055991" sldId="261"/>
            <ac:spMk id="98" creationId="{47F26AE3-7E6B-4156-8A26-D3F3E169FCE7}"/>
          </ac:spMkLst>
        </pc:spChg>
        <pc:spChg chg="del">
          <ac:chgData name="Moch. Andyka Saputra" userId="3eb1886c43dfa1d5" providerId="LiveId" clId="{95EBCEAD-9BCE-4B3E-B719-7AF1F9EF056B}" dt="2021-04-24T14:45:57.238" v="32" actId="478"/>
          <ac:spMkLst>
            <pc:docMk/>
            <pc:sldMk cId="1095055991" sldId="261"/>
            <ac:spMk id="99" creationId="{2D7F1EDD-F5E2-476A-9BBB-F37DC043DE2B}"/>
          </ac:spMkLst>
        </pc:spChg>
        <pc:spChg chg="del">
          <ac:chgData name="Moch. Andyka Saputra" userId="3eb1886c43dfa1d5" providerId="LiveId" clId="{95EBCEAD-9BCE-4B3E-B719-7AF1F9EF056B}" dt="2021-04-24T14:45:51.200" v="30" actId="478"/>
          <ac:spMkLst>
            <pc:docMk/>
            <pc:sldMk cId="1095055991" sldId="261"/>
            <ac:spMk id="100" creationId="{491F9FC6-EC23-4E7A-991F-A33295A85010}"/>
          </ac:spMkLst>
        </pc:spChg>
        <pc:spChg chg="del">
          <ac:chgData name="Moch. Andyka Saputra" userId="3eb1886c43dfa1d5" providerId="LiveId" clId="{95EBCEAD-9BCE-4B3E-B719-7AF1F9EF056B}" dt="2021-04-24T14:45:57.238" v="32" actId="478"/>
          <ac:spMkLst>
            <pc:docMk/>
            <pc:sldMk cId="1095055991" sldId="261"/>
            <ac:spMk id="101" creationId="{076006B9-9376-4AA5-9D0D-C7FCB515505B}"/>
          </ac:spMkLst>
        </pc:spChg>
        <pc:spChg chg="del">
          <ac:chgData name="Moch. Andyka Saputra" userId="3eb1886c43dfa1d5" providerId="LiveId" clId="{95EBCEAD-9BCE-4B3E-B719-7AF1F9EF056B}" dt="2021-04-24T14:45:57.238" v="32" actId="478"/>
          <ac:spMkLst>
            <pc:docMk/>
            <pc:sldMk cId="1095055991" sldId="261"/>
            <ac:spMk id="102" creationId="{1C451DE6-4763-4EA5-BDC7-20ED3D13E145}"/>
          </ac:spMkLst>
        </pc:spChg>
        <pc:spChg chg="del">
          <ac:chgData name="Moch. Andyka Saputra" userId="3eb1886c43dfa1d5" providerId="LiveId" clId="{95EBCEAD-9BCE-4B3E-B719-7AF1F9EF056B}" dt="2021-04-24T14:45:57.238" v="32" actId="478"/>
          <ac:spMkLst>
            <pc:docMk/>
            <pc:sldMk cId="1095055991" sldId="261"/>
            <ac:spMk id="106" creationId="{7ED15333-B379-45FF-95FD-5D77714ECE54}"/>
          </ac:spMkLst>
        </pc:spChg>
        <pc:spChg chg="del">
          <ac:chgData name="Moch. Andyka Saputra" userId="3eb1886c43dfa1d5" providerId="LiveId" clId="{95EBCEAD-9BCE-4B3E-B719-7AF1F9EF056B}" dt="2021-04-24T14:45:57.238" v="32" actId="478"/>
          <ac:spMkLst>
            <pc:docMk/>
            <pc:sldMk cId="1095055991" sldId="261"/>
            <ac:spMk id="107" creationId="{BB90EFDF-034E-421E-B37B-7FAF1A7F917C}"/>
          </ac:spMkLst>
        </pc:spChg>
        <pc:spChg chg="del">
          <ac:chgData name="Moch. Andyka Saputra" userId="3eb1886c43dfa1d5" providerId="LiveId" clId="{95EBCEAD-9BCE-4B3E-B719-7AF1F9EF056B}" dt="2021-04-24T14:45:57.238" v="32" actId="478"/>
          <ac:spMkLst>
            <pc:docMk/>
            <pc:sldMk cId="1095055991" sldId="261"/>
            <ac:spMk id="133" creationId="{3B55999D-D1D8-43E7-BF9F-E2ED6DCFAB36}"/>
          </ac:spMkLst>
        </pc:spChg>
        <pc:grpChg chg="del">
          <ac:chgData name="Moch. Andyka Saputra" userId="3eb1886c43dfa1d5" providerId="LiveId" clId="{95EBCEAD-9BCE-4B3E-B719-7AF1F9EF056B}" dt="2021-04-24T14:45:57.238" v="32" actId="478"/>
          <ac:grpSpMkLst>
            <pc:docMk/>
            <pc:sldMk cId="1095055991" sldId="261"/>
            <ac:grpSpMk id="11" creationId="{00000000-0000-0000-0000-000000000000}"/>
          </ac:grpSpMkLst>
        </pc:grpChg>
        <pc:grpChg chg="del">
          <ac:chgData name="Moch. Andyka Saputra" userId="3eb1886c43dfa1d5" providerId="LiveId" clId="{95EBCEAD-9BCE-4B3E-B719-7AF1F9EF056B}" dt="2021-04-24T14:45:52.894" v="31" actId="478"/>
          <ac:grpSpMkLst>
            <pc:docMk/>
            <pc:sldMk cId="1095055991" sldId="261"/>
            <ac:grpSpMk id="13" creationId="{00000000-0000-0000-0000-000000000000}"/>
          </ac:grpSpMkLst>
        </pc:grpChg>
        <pc:grpChg chg="del">
          <ac:chgData name="Moch. Andyka Saputra" userId="3eb1886c43dfa1d5" providerId="LiveId" clId="{95EBCEAD-9BCE-4B3E-B719-7AF1F9EF056B}" dt="2021-04-24T14:45:57.238" v="32" actId="478"/>
          <ac:grpSpMkLst>
            <pc:docMk/>
            <pc:sldMk cId="1095055991" sldId="261"/>
            <ac:grpSpMk id="62" creationId="{22236A14-1085-4488-B484-CA967378CDA0}"/>
          </ac:grpSpMkLst>
        </pc:grpChg>
        <pc:grpChg chg="del">
          <ac:chgData name="Moch. Andyka Saputra" userId="3eb1886c43dfa1d5" providerId="LiveId" clId="{95EBCEAD-9BCE-4B3E-B719-7AF1F9EF056B}" dt="2021-04-24T14:45:57.238" v="32" actId="478"/>
          <ac:grpSpMkLst>
            <pc:docMk/>
            <pc:sldMk cId="1095055991" sldId="261"/>
            <ac:grpSpMk id="66" creationId="{77F03E33-265F-4A26-BC3B-53AAA8D80766}"/>
          </ac:grpSpMkLst>
        </pc:grpChg>
        <pc:grpChg chg="del">
          <ac:chgData name="Moch. Andyka Saputra" userId="3eb1886c43dfa1d5" providerId="LiveId" clId="{95EBCEAD-9BCE-4B3E-B719-7AF1F9EF056B}" dt="2021-04-24T14:45:57.238" v="32" actId="478"/>
          <ac:grpSpMkLst>
            <pc:docMk/>
            <pc:sldMk cId="1095055991" sldId="261"/>
            <ac:grpSpMk id="69" creationId="{2CBD0035-A239-45BE-9150-39C587D0A800}"/>
          </ac:grpSpMkLst>
        </pc:grpChg>
        <pc:grpChg chg="del">
          <ac:chgData name="Moch. Andyka Saputra" userId="3eb1886c43dfa1d5" providerId="LiveId" clId="{95EBCEAD-9BCE-4B3E-B719-7AF1F9EF056B}" dt="2021-04-24T14:45:57.238" v="32" actId="478"/>
          <ac:grpSpMkLst>
            <pc:docMk/>
            <pc:sldMk cId="1095055991" sldId="261"/>
            <ac:grpSpMk id="73" creationId="{04F0F8C1-B80F-4576-957A-423884FA6F10}"/>
          </ac:grpSpMkLst>
        </pc:grpChg>
        <pc:grpChg chg="del">
          <ac:chgData name="Moch. Andyka Saputra" userId="3eb1886c43dfa1d5" providerId="LiveId" clId="{95EBCEAD-9BCE-4B3E-B719-7AF1F9EF056B}" dt="2021-04-24T14:45:57.238" v="32" actId="478"/>
          <ac:grpSpMkLst>
            <pc:docMk/>
            <pc:sldMk cId="1095055991" sldId="261"/>
            <ac:grpSpMk id="76" creationId="{58664CBA-3CEC-46FF-9940-85FE8FD15AB6}"/>
          </ac:grpSpMkLst>
        </pc:grpChg>
        <pc:grpChg chg="del">
          <ac:chgData name="Moch. Andyka Saputra" userId="3eb1886c43dfa1d5" providerId="LiveId" clId="{95EBCEAD-9BCE-4B3E-B719-7AF1F9EF056B}" dt="2021-04-24T14:45:57.238" v="32" actId="478"/>
          <ac:grpSpMkLst>
            <pc:docMk/>
            <pc:sldMk cId="1095055991" sldId="261"/>
            <ac:grpSpMk id="80" creationId="{5B0561AD-9799-46CB-AD55-DF1A9EF24770}"/>
          </ac:grpSpMkLst>
        </pc:grpChg>
        <pc:grpChg chg="del">
          <ac:chgData name="Moch. Andyka Saputra" userId="3eb1886c43dfa1d5" providerId="LiveId" clId="{95EBCEAD-9BCE-4B3E-B719-7AF1F9EF056B}" dt="2021-04-24T14:45:57.238" v="32" actId="478"/>
          <ac:grpSpMkLst>
            <pc:docMk/>
            <pc:sldMk cId="1095055991" sldId="261"/>
            <ac:grpSpMk id="91" creationId="{75C2DF0F-2192-4486-8055-3BE2DD9D7B6F}"/>
          </ac:grpSpMkLst>
        </pc:grpChg>
        <pc:grpChg chg="del">
          <ac:chgData name="Moch. Andyka Saputra" userId="3eb1886c43dfa1d5" providerId="LiveId" clId="{95EBCEAD-9BCE-4B3E-B719-7AF1F9EF056B}" dt="2021-04-24T14:45:57.238" v="32" actId="478"/>
          <ac:grpSpMkLst>
            <pc:docMk/>
            <pc:sldMk cId="1095055991" sldId="261"/>
            <ac:grpSpMk id="92" creationId="{D5A348CC-052E-42C7-990D-63A7F882027D}"/>
          </ac:grpSpMkLst>
        </pc:grpChg>
        <pc:grpChg chg="del">
          <ac:chgData name="Moch. Andyka Saputra" userId="3eb1886c43dfa1d5" providerId="LiveId" clId="{95EBCEAD-9BCE-4B3E-B719-7AF1F9EF056B}" dt="2021-04-24T14:45:57.238" v="32" actId="478"/>
          <ac:grpSpMkLst>
            <pc:docMk/>
            <pc:sldMk cId="1095055991" sldId="261"/>
            <ac:grpSpMk id="108" creationId="{D7C8391E-83A6-48D4-B8B1-41140088FAB6}"/>
          </ac:grpSpMkLst>
        </pc:grpChg>
      </pc:sldChg>
      <pc:sldChg chg="addSp delSp modSp mod ord">
        <pc:chgData name="Moch. Andyka Saputra" userId="3eb1886c43dfa1d5" providerId="LiveId" clId="{95EBCEAD-9BCE-4B3E-B719-7AF1F9EF056B}" dt="2021-04-24T17:25:04.359" v="978"/>
        <pc:sldMkLst>
          <pc:docMk/>
          <pc:sldMk cId="61455909" sldId="262"/>
        </pc:sldMkLst>
        <pc:spChg chg="mod">
          <ac:chgData name="Moch. Andyka Saputra" userId="3eb1886c43dfa1d5" providerId="LiveId" clId="{95EBCEAD-9BCE-4B3E-B719-7AF1F9EF056B}" dt="2021-04-24T14:47:53.127" v="50" actId="1076"/>
          <ac:spMkLst>
            <pc:docMk/>
            <pc:sldMk cId="61455909" sldId="262"/>
            <ac:spMk id="2" creationId="{00000000-0000-0000-0000-000000000000}"/>
          </ac:spMkLst>
        </pc:spChg>
        <pc:spChg chg="del mod">
          <ac:chgData name="Moch. Andyka Saputra" userId="3eb1886c43dfa1d5" providerId="LiveId" clId="{95EBCEAD-9BCE-4B3E-B719-7AF1F9EF056B}" dt="2021-04-24T14:47:43.282" v="48" actId="478"/>
          <ac:spMkLst>
            <pc:docMk/>
            <pc:sldMk cId="61455909" sldId="262"/>
            <ac:spMk id="3" creationId="{00000000-0000-0000-0000-000000000000}"/>
          </ac:spMkLst>
        </pc:spChg>
        <pc:spChg chg="add del mod">
          <ac:chgData name="Moch. Andyka Saputra" userId="3eb1886c43dfa1d5" providerId="LiveId" clId="{95EBCEAD-9BCE-4B3E-B719-7AF1F9EF056B}" dt="2021-04-24T14:47:46.336" v="49" actId="478"/>
          <ac:spMkLst>
            <pc:docMk/>
            <pc:sldMk cId="61455909" sldId="262"/>
            <ac:spMk id="5" creationId="{AE53DE4E-5907-45A1-A394-467B4CB75372}"/>
          </ac:spMkLst>
        </pc:spChg>
      </pc:sldChg>
      <pc:sldChg chg="addSp delSp modSp mod">
        <pc:chgData name="Moch. Andyka Saputra" userId="3eb1886c43dfa1d5" providerId="LiveId" clId="{95EBCEAD-9BCE-4B3E-B719-7AF1F9EF056B}" dt="2021-04-24T15:30:54.559" v="556" actId="1076"/>
        <pc:sldMkLst>
          <pc:docMk/>
          <pc:sldMk cId="3101234267" sldId="264"/>
        </pc:sldMkLst>
        <pc:spChg chg="mod">
          <ac:chgData name="Moch. Andyka Saputra" userId="3eb1886c43dfa1d5" providerId="LiveId" clId="{95EBCEAD-9BCE-4B3E-B719-7AF1F9EF056B}" dt="2021-04-24T15:30:54.559" v="556" actId="1076"/>
          <ac:spMkLst>
            <pc:docMk/>
            <pc:sldMk cId="3101234267" sldId="264"/>
            <ac:spMk id="2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4:47:27.181" v="45" actId="478"/>
          <ac:spMkLst>
            <pc:docMk/>
            <pc:sldMk cId="3101234267" sldId="264"/>
            <ac:spMk id="3" creationId="{00000000-0000-0000-0000-000000000000}"/>
          </ac:spMkLst>
        </pc:spChg>
        <pc:spChg chg="add del mod">
          <ac:chgData name="Moch. Andyka Saputra" userId="3eb1886c43dfa1d5" providerId="LiveId" clId="{95EBCEAD-9BCE-4B3E-B719-7AF1F9EF056B}" dt="2021-04-24T14:47:31.019" v="46" actId="478"/>
          <ac:spMkLst>
            <pc:docMk/>
            <pc:sldMk cId="3101234267" sldId="264"/>
            <ac:spMk id="5" creationId="{7C5A4843-D709-4555-87F7-D69781F037F7}"/>
          </ac:spMkLst>
        </pc:spChg>
      </pc:sldChg>
      <pc:sldChg chg="del">
        <pc:chgData name="Moch. Andyka Saputra" userId="3eb1886c43dfa1d5" providerId="LiveId" clId="{95EBCEAD-9BCE-4B3E-B719-7AF1F9EF056B}" dt="2021-05-03T14:03:58.406" v="1270" actId="47"/>
        <pc:sldMkLst>
          <pc:docMk/>
          <pc:sldMk cId="4208571664" sldId="265"/>
        </pc:sldMkLst>
      </pc:sldChg>
      <pc:sldChg chg="addSp delSp modSp mod ord">
        <pc:chgData name="Moch. Andyka Saputra" userId="3eb1886c43dfa1d5" providerId="LiveId" clId="{95EBCEAD-9BCE-4B3E-B719-7AF1F9EF056B}" dt="2021-04-24T15:20:41.201" v="331"/>
        <pc:sldMkLst>
          <pc:docMk/>
          <pc:sldMk cId="2140633671" sldId="266"/>
        </pc:sldMkLst>
        <pc:spChg chg="mod">
          <ac:chgData name="Moch. Andyka Saputra" userId="3eb1886c43dfa1d5" providerId="LiveId" clId="{95EBCEAD-9BCE-4B3E-B719-7AF1F9EF056B}" dt="2021-04-24T14:54:31.284" v="81" actId="20577"/>
          <ac:spMkLst>
            <pc:docMk/>
            <pc:sldMk cId="2140633671" sldId="266"/>
            <ac:spMk id="2" creationId="{00000000-0000-0000-0000-000000000000}"/>
          </ac:spMkLst>
        </pc:spChg>
        <pc:spChg chg="mod">
          <ac:chgData name="Moch. Andyka Saputra" userId="3eb1886c43dfa1d5" providerId="LiveId" clId="{95EBCEAD-9BCE-4B3E-B719-7AF1F9EF056B}" dt="2021-04-24T14:54:54.819" v="107" actId="20577"/>
          <ac:spMkLst>
            <pc:docMk/>
            <pc:sldMk cId="2140633671" sldId="266"/>
            <ac:spMk id="3" creationId="{00000000-0000-0000-0000-000000000000}"/>
          </ac:spMkLst>
        </pc:spChg>
        <pc:spChg chg="mod">
          <ac:chgData name="Moch. Andyka Saputra" userId="3eb1886c43dfa1d5" providerId="LiveId" clId="{95EBCEAD-9BCE-4B3E-B719-7AF1F9EF056B}" dt="2021-04-24T14:58:54.616" v="233" actId="20577"/>
          <ac:spMkLst>
            <pc:docMk/>
            <pc:sldMk cId="2140633671" sldId="266"/>
            <ac:spMk id="6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4:54:12.089" v="51" actId="931"/>
          <ac:spMkLst>
            <pc:docMk/>
            <pc:sldMk cId="2140633671" sldId="266"/>
            <ac:spMk id="9" creationId="{0487D207-951B-4BDF-8705-571F13D5B86E}"/>
          </ac:spMkLst>
        </pc:spChg>
        <pc:spChg chg="add mod ord">
          <ac:chgData name="Moch. Andyka Saputra" userId="3eb1886c43dfa1d5" providerId="LiveId" clId="{95EBCEAD-9BCE-4B3E-B719-7AF1F9EF056B}" dt="2021-04-24T15:15:09.041" v="296" actId="14100"/>
          <ac:spMkLst>
            <pc:docMk/>
            <pc:sldMk cId="2140633671" sldId="266"/>
            <ac:spMk id="10" creationId="{CFDA5F49-4F7B-4673-9761-6F9968108060}"/>
          </ac:spMkLst>
        </pc:spChg>
        <pc:spChg chg="add mod">
          <ac:chgData name="Moch. Andyka Saputra" userId="3eb1886c43dfa1d5" providerId="LiveId" clId="{95EBCEAD-9BCE-4B3E-B719-7AF1F9EF056B}" dt="2021-04-24T15:15:12.120" v="297" actId="14100"/>
          <ac:spMkLst>
            <pc:docMk/>
            <pc:sldMk cId="2140633671" sldId="266"/>
            <ac:spMk id="11" creationId="{592C1A92-7831-409E-9E0F-36D21F40AFB6}"/>
          </ac:spMkLst>
        </pc:spChg>
        <pc:spChg chg="add mod">
          <ac:chgData name="Moch. Andyka Saputra" userId="3eb1886c43dfa1d5" providerId="LiveId" clId="{95EBCEAD-9BCE-4B3E-B719-7AF1F9EF056B}" dt="2021-04-24T15:12:44.236" v="290" actId="1076"/>
          <ac:spMkLst>
            <pc:docMk/>
            <pc:sldMk cId="2140633671" sldId="266"/>
            <ac:spMk id="12" creationId="{6E4B0CF0-E4B5-446B-978F-3B81BE30C3FF}"/>
          </ac:spMkLst>
        </pc:spChg>
        <pc:spChg chg="add mod">
          <ac:chgData name="Moch. Andyka Saputra" userId="3eb1886c43dfa1d5" providerId="LiveId" clId="{95EBCEAD-9BCE-4B3E-B719-7AF1F9EF056B}" dt="2021-04-24T15:15:42.001" v="320" actId="20577"/>
          <ac:spMkLst>
            <pc:docMk/>
            <pc:sldMk cId="2140633671" sldId="266"/>
            <ac:spMk id="15" creationId="{99614848-0D86-4C4A-BD73-B20212CC381A}"/>
          </ac:spMkLst>
        </pc:spChg>
        <pc:picChg chg="add mod">
          <ac:chgData name="Moch. Andyka Saputra" userId="3eb1886c43dfa1d5" providerId="LiveId" clId="{95EBCEAD-9BCE-4B3E-B719-7AF1F9EF056B}" dt="2021-04-24T14:54:12.089" v="51" actId="931"/>
          <ac:picMkLst>
            <pc:docMk/>
            <pc:sldMk cId="2140633671" sldId="266"/>
            <ac:picMk id="5" creationId="{C46CC6F6-1C3A-421E-932E-0737710C1023}"/>
          </ac:picMkLst>
        </pc:picChg>
        <pc:picChg chg="add mod">
          <ac:chgData name="Moch. Andyka Saputra" userId="3eb1886c43dfa1d5" providerId="LiveId" clId="{95EBCEAD-9BCE-4B3E-B719-7AF1F9EF056B}" dt="2021-04-24T15:15:18.854" v="299" actId="1076"/>
          <ac:picMkLst>
            <pc:docMk/>
            <pc:sldMk cId="2140633671" sldId="266"/>
            <ac:picMk id="14" creationId="{00FB6C53-32F8-478E-99B1-2F6B7BE669E2}"/>
          </ac:picMkLst>
        </pc:picChg>
        <pc:picChg chg="add mod">
          <ac:chgData name="Moch. Andyka Saputra" userId="3eb1886c43dfa1d5" providerId="LiveId" clId="{95EBCEAD-9BCE-4B3E-B719-7AF1F9EF056B}" dt="2021-04-24T15:19:28.107" v="326" actId="1076"/>
          <ac:picMkLst>
            <pc:docMk/>
            <pc:sldMk cId="2140633671" sldId="266"/>
            <ac:picMk id="1026" creationId="{E7D2F7FE-3DA1-4633-BF37-DFF789CDD54C}"/>
          </ac:picMkLst>
        </pc:picChg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859617206" sldId="268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176476380" sldId="269"/>
        </pc:sldMkLst>
      </pc:sldChg>
      <pc:sldChg chg="del ord">
        <pc:chgData name="Moch. Andyka Saputra" userId="3eb1886c43dfa1d5" providerId="LiveId" clId="{95EBCEAD-9BCE-4B3E-B719-7AF1F9EF056B}" dt="2021-05-03T14:03:53.922" v="1269" actId="47"/>
        <pc:sldMkLst>
          <pc:docMk/>
          <pc:sldMk cId="629329829" sldId="270"/>
        </pc:sldMkLst>
      </pc:sldChg>
      <pc:sldChg chg="addSp delSp modSp mod ord">
        <pc:chgData name="Moch. Andyka Saputra" userId="3eb1886c43dfa1d5" providerId="LiveId" clId="{95EBCEAD-9BCE-4B3E-B719-7AF1F9EF056B}" dt="2021-04-24T15:29:08.744" v="503" actId="20577"/>
        <pc:sldMkLst>
          <pc:docMk/>
          <pc:sldMk cId="3672571582" sldId="272"/>
        </pc:sldMkLst>
        <pc:spChg chg="mod">
          <ac:chgData name="Moch. Andyka Saputra" userId="3eb1886c43dfa1d5" providerId="LiveId" clId="{95EBCEAD-9BCE-4B3E-B719-7AF1F9EF056B}" dt="2021-04-24T15:29:08.744" v="503" actId="20577"/>
          <ac:spMkLst>
            <pc:docMk/>
            <pc:sldMk cId="3672571582" sldId="272"/>
            <ac:spMk id="2" creationId="{00000000-0000-0000-0000-000000000000}"/>
          </ac:spMkLst>
        </pc:spChg>
        <pc:spChg chg="del mod">
          <ac:chgData name="Moch. Andyka Saputra" userId="3eb1886c43dfa1d5" providerId="LiveId" clId="{95EBCEAD-9BCE-4B3E-B719-7AF1F9EF056B}" dt="2021-04-24T15:28:55.085" v="494" actId="478"/>
          <ac:spMkLst>
            <pc:docMk/>
            <pc:sldMk cId="3672571582" sldId="272"/>
            <ac:spMk id="3" creationId="{00000000-0000-0000-0000-000000000000}"/>
          </ac:spMkLst>
        </pc:spChg>
        <pc:spChg chg="mod">
          <ac:chgData name="Moch. Andyka Saputra" userId="3eb1886c43dfa1d5" providerId="LiveId" clId="{95EBCEAD-9BCE-4B3E-B719-7AF1F9EF056B}" dt="2021-04-24T15:24:35.542" v="411" actId="1076"/>
          <ac:spMkLst>
            <pc:docMk/>
            <pc:sldMk cId="3672571582" sldId="272"/>
            <ac:spMk id="5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24:57.259" v="416" actId="478"/>
          <ac:spMkLst>
            <pc:docMk/>
            <pc:sldMk cId="3672571582" sldId="272"/>
            <ac:spMk id="7" creationId="{00000000-0000-0000-0000-000000000000}"/>
          </ac:spMkLst>
        </pc:spChg>
        <pc:spChg chg="mod">
          <ac:chgData name="Moch. Andyka Saputra" userId="3eb1886c43dfa1d5" providerId="LiveId" clId="{95EBCEAD-9BCE-4B3E-B719-7AF1F9EF056B}" dt="2021-04-24T15:25:19.242" v="420" actId="1076"/>
          <ac:spMkLst>
            <pc:docMk/>
            <pc:sldMk cId="3672571582" sldId="272"/>
            <ac:spMk id="8" creationId="{00000000-0000-0000-0000-000000000000}"/>
          </ac:spMkLst>
        </pc:spChg>
        <pc:spChg chg="mod">
          <ac:chgData name="Moch. Andyka Saputra" userId="3eb1886c43dfa1d5" providerId="LiveId" clId="{95EBCEAD-9BCE-4B3E-B719-7AF1F9EF056B}" dt="2021-04-24T15:27:38.966" v="491" actId="1076"/>
          <ac:spMkLst>
            <pc:docMk/>
            <pc:sldMk cId="3672571582" sldId="272"/>
            <ac:spMk id="9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25:03.280" v="417" actId="478"/>
          <ac:spMkLst>
            <pc:docMk/>
            <pc:sldMk cId="3672571582" sldId="272"/>
            <ac:spMk id="10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24:40.042" v="412" actId="478"/>
          <ac:spMkLst>
            <pc:docMk/>
            <pc:sldMk cId="3672571582" sldId="272"/>
            <ac:spMk id="12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25:54.134" v="446" actId="478"/>
          <ac:spMkLst>
            <pc:docMk/>
            <pc:sldMk cId="3672571582" sldId="272"/>
            <ac:spMk id="13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25:57.403" v="447" actId="478"/>
          <ac:spMkLst>
            <pc:docMk/>
            <pc:sldMk cId="3672571582" sldId="272"/>
            <ac:spMk id="14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26:08.193" v="451" actId="478"/>
          <ac:spMkLst>
            <pc:docMk/>
            <pc:sldMk cId="3672571582" sldId="272"/>
            <ac:spMk id="15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22:50.784" v="364" actId="478"/>
          <ac:spMkLst>
            <pc:docMk/>
            <pc:sldMk cId="3672571582" sldId="272"/>
            <ac:spMk id="16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22:16.877" v="334" actId="478"/>
          <ac:spMkLst>
            <pc:docMk/>
            <pc:sldMk cId="3672571582" sldId="272"/>
            <ac:spMk id="17" creationId="{00000000-0000-0000-0000-000000000000}"/>
          </ac:spMkLst>
        </pc:spChg>
        <pc:spChg chg="del topLvl">
          <ac:chgData name="Moch. Andyka Saputra" userId="3eb1886c43dfa1d5" providerId="LiveId" clId="{95EBCEAD-9BCE-4B3E-B719-7AF1F9EF056B}" dt="2021-04-24T15:22:20.713" v="335" actId="478"/>
          <ac:spMkLst>
            <pc:docMk/>
            <pc:sldMk cId="3672571582" sldId="272"/>
            <ac:spMk id="21" creationId="{00000000-0000-0000-0000-000000000000}"/>
          </ac:spMkLst>
        </pc:spChg>
        <pc:spChg chg="mod topLvl">
          <ac:chgData name="Moch. Andyka Saputra" userId="3eb1886c43dfa1d5" providerId="LiveId" clId="{95EBCEAD-9BCE-4B3E-B719-7AF1F9EF056B}" dt="2021-04-24T15:25:46.553" v="444" actId="20577"/>
          <ac:spMkLst>
            <pc:docMk/>
            <pc:sldMk cId="3672571582" sldId="272"/>
            <ac:spMk id="22" creationId="{00000000-0000-0000-0000-000000000000}"/>
          </ac:spMkLst>
        </pc:spChg>
        <pc:spChg chg="del mod topLvl">
          <ac:chgData name="Moch. Andyka Saputra" userId="3eb1886c43dfa1d5" providerId="LiveId" clId="{95EBCEAD-9BCE-4B3E-B719-7AF1F9EF056B}" dt="2021-04-24T15:24:45.450" v="414" actId="478"/>
          <ac:spMkLst>
            <pc:docMk/>
            <pc:sldMk cId="3672571582" sldId="272"/>
            <ac:spMk id="24" creationId="{00000000-0000-0000-0000-000000000000}"/>
          </ac:spMkLst>
        </pc:spChg>
        <pc:spChg chg="del topLvl">
          <ac:chgData name="Moch. Andyka Saputra" userId="3eb1886c43dfa1d5" providerId="LiveId" clId="{95EBCEAD-9BCE-4B3E-B719-7AF1F9EF056B}" dt="2021-04-24T15:24:47.217" v="415" actId="478"/>
          <ac:spMkLst>
            <pc:docMk/>
            <pc:sldMk cId="3672571582" sldId="272"/>
            <ac:spMk id="25" creationId="{00000000-0000-0000-0000-000000000000}"/>
          </ac:spMkLst>
        </pc:spChg>
        <pc:spChg chg="del topLvl">
          <ac:chgData name="Moch. Andyka Saputra" userId="3eb1886c43dfa1d5" providerId="LiveId" clId="{95EBCEAD-9BCE-4B3E-B719-7AF1F9EF056B}" dt="2021-04-24T15:26:00.451" v="448" actId="478"/>
          <ac:spMkLst>
            <pc:docMk/>
            <pc:sldMk cId="3672571582" sldId="272"/>
            <ac:spMk id="30" creationId="{00000000-0000-0000-0000-000000000000}"/>
          </ac:spMkLst>
        </pc:spChg>
        <pc:spChg chg="del mod topLvl">
          <ac:chgData name="Moch. Andyka Saputra" userId="3eb1886c43dfa1d5" providerId="LiveId" clId="{95EBCEAD-9BCE-4B3E-B719-7AF1F9EF056B}" dt="2021-04-24T15:26:04.092" v="450" actId="478"/>
          <ac:spMkLst>
            <pc:docMk/>
            <pc:sldMk cId="3672571582" sldId="272"/>
            <ac:spMk id="31" creationId="{00000000-0000-0000-0000-000000000000}"/>
          </ac:spMkLst>
        </pc:spChg>
        <pc:spChg chg="del topLvl">
          <ac:chgData name="Moch. Andyka Saputra" userId="3eb1886c43dfa1d5" providerId="LiveId" clId="{95EBCEAD-9BCE-4B3E-B719-7AF1F9EF056B}" dt="2021-04-24T15:22:54.633" v="365" actId="478"/>
          <ac:spMkLst>
            <pc:docMk/>
            <pc:sldMk cId="3672571582" sldId="272"/>
            <ac:spMk id="36" creationId="{00000000-0000-0000-0000-000000000000}"/>
          </ac:spMkLst>
        </pc:spChg>
        <pc:spChg chg="del mod topLvl">
          <ac:chgData name="Moch. Andyka Saputra" userId="3eb1886c43dfa1d5" providerId="LiveId" clId="{95EBCEAD-9BCE-4B3E-B719-7AF1F9EF056B}" dt="2021-04-24T15:26:42.046" v="470" actId="478"/>
          <ac:spMkLst>
            <pc:docMk/>
            <pc:sldMk cId="3672571582" sldId="272"/>
            <ac:spMk id="37" creationId="{00000000-0000-0000-0000-000000000000}"/>
          </ac:spMkLst>
        </pc:spChg>
        <pc:spChg chg="add mod">
          <ac:chgData name="Moch. Andyka Saputra" userId="3eb1886c43dfa1d5" providerId="LiveId" clId="{95EBCEAD-9BCE-4B3E-B719-7AF1F9EF056B}" dt="2021-04-24T15:25:41.678" v="441" actId="20577"/>
          <ac:spMkLst>
            <pc:docMk/>
            <pc:sldMk cId="3672571582" sldId="272"/>
            <ac:spMk id="38" creationId="{59C9E439-5A47-4BD1-AFFF-0FBE26E9C2BE}"/>
          </ac:spMkLst>
        </pc:spChg>
        <pc:spChg chg="add mod">
          <ac:chgData name="Moch. Andyka Saputra" userId="3eb1886c43dfa1d5" providerId="LiveId" clId="{95EBCEAD-9BCE-4B3E-B719-7AF1F9EF056B}" dt="2021-04-24T15:27:43.653" v="492" actId="1076"/>
          <ac:spMkLst>
            <pc:docMk/>
            <pc:sldMk cId="3672571582" sldId="272"/>
            <ac:spMk id="39" creationId="{955ED8C6-48D7-47FF-AACB-65CE092959CC}"/>
          </ac:spMkLst>
        </pc:spChg>
        <pc:spChg chg="add mod">
          <ac:chgData name="Moch. Andyka Saputra" userId="3eb1886c43dfa1d5" providerId="LiveId" clId="{95EBCEAD-9BCE-4B3E-B719-7AF1F9EF056B}" dt="2021-04-24T15:27:31.831" v="490" actId="1076"/>
          <ac:spMkLst>
            <pc:docMk/>
            <pc:sldMk cId="3672571582" sldId="272"/>
            <ac:spMk id="40" creationId="{977CFD9A-642F-4D01-AEDF-ECABFB88440A}"/>
          </ac:spMkLst>
        </pc:spChg>
        <pc:spChg chg="add del mod">
          <ac:chgData name="Moch. Andyka Saputra" userId="3eb1886c43dfa1d5" providerId="LiveId" clId="{95EBCEAD-9BCE-4B3E-B719-7AF1F9EF056B}" dt="2021-04-24T15:29:00.554" v="495" actId="478"/>
          <ac:spMkLst>
            <pc:docMk/>
            <pc:sldMk cId="3672571582" sldId="272"/>
            <ac:spMk id="41" creationId="{95287DC9-9EC7-4938-9F1D-9C37F35CAA10}"/>
          </ac:spMkLst>
        </pc:spChg>
        <pc:grpChg chg="del">
          <ac:chgData name="Moch. Andyka Saputra" userId="3eb1886c43dfa1d5" providerId="LiveId" clId="{95EBCEAD-9BCE-4B3E-B719-7AF1F9EF056B}" dt="2021-04-24T15:22:20.713" v="335" actId="478"/>
          <ac:grpSpMkLst>
            <pc:docMk/>
            <pc:sldMk cId="3672571582" sldId="272"/>
            <ac:grpSpMk id="20" creationId="{00000000-0000-0000-0000-000000000000}"/>
          </ac:grpSpMkLst>
        </pc:grpChg>
        <pc:grpChg chg="del">
          <ac:chgData name="Moch. Andyka Saputra" userId="3eb1886c43dfa1d5" providerId="LiveId" clId="{95EBCEAD-9BCE-4B3E-B719-7AF1F9EF056B}" dt="2021-04-24T15:24:45.450" v="414" actId="478"/>
          <ac:grpSpMkLst>
            <pc:docMk/>
            <pc:sldMk cId="3672571582" sldId="272"/>
            <ac:grpSpMk id="23" creationId="{00000000-0000-0000-0000-000000000000}"/>
          </ac:grpSpMkLst>
        </pc:grpChg>
        <pc:grpChg chg="del">
          <ac:chgData name="Moch. Andyka Saputra" userId="3eb1886c43dfa1d5" providerId="LiveId" clId="{95EBCEAD-9BCE-4B3E-B719-7AF1F9EF056B}" dt="2021-04-24T15:25:51.758" v="445" actId="478"/>
          <ac:grpSpMkLst>
            <pc:docMk/>
            <pc:sldMk cId="3672571582" sldId="272"/>
            <ac:grpSpMk id="26" creationId="{00000000-0000-0000-0000-000000000000}"/>
          </ac:grpSpMkLst>
        </pc:grpChg>
        <pc:grpChg chg="del">
          <ac:chgData name="Moch. Andyka Saputra" userId="3eb1886c43dfa1d5" providerId="LiveId" clId="{95EBCEAD-9BCE-4B3E-B719-7AF1F9EF056B}" dt="2021-04-24T15:26:00.451" v="448" actId="478"/>
          <ac:grpSpMkLst>
            <pc:docMk/>
            <pc:sldMk cId="3672571582" sldId="272"/>
            <ac:grpSpMk id="29" creationId="{00000000-0000-0000-0000-000000000000}"/>
          </ac:grpSpMkLst>
        </pc:grpChg>
        <pc:grpChg chg="del">
          <ac:chgData name="Moch. Andyka Saputra" userId="3eb1886c43dfa1d5" providerId="LiveId" clId="{95EBCEAD-9BCE-4B3E-B719-7AF1F9EF056B}" dt="2021-04-24T15:26:08.193" v="451" actId="478"/>
          <ac:grpSpMkLst>
            <pc:docMk/>
            <pc:sldMk cId="3672571582" sldId="272"/>
            <ac:grpSpMk id="32" creationId="{00000000-0000-0000-0000-000000000000}"/>
          </ac:grpSpMkLst>
        </pc:grpChg>
        <pc:grpChg chg="del">
          <ac:chgData name="Moch. Andyka Saputra" userId="3eb1886c43dfa1d5" providerId="LiveId" clId="{95EBCEAD-9BCE-4B3E-B719-7AF1F9EF056B}" dt="2021-04-24T15:22:54.633" v="365" actId="478"/>
          <ac:grpSpMkLst>
            <pc:docMk/>
            <pc:sldMk cId="3672571582" sldId="272"/>
            <ac:grpSpMk id="35" creationId="{00000000-0000-0000-0000-000000000000}"/>
          </ac:grpSpMkLst>
        </pc:grpChg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562331424" sldId="273"/>
        </pc:sldMkLst>
      </pc:sldChg>
      <pc:sldChg chg="addSp delSp modSp mod ord">
        <pc:chgData name="Moch. Andyka Saputra" userId="3eb1886c43dfa1d5" providerId="LiveId" clId="{95EBCEAD-9BCE-4B3E-B719-7AF1F9EF056B}" dt="2021-05-03T14:00:09.200" v="1231" actId="1076"/>
        <pc:sldMkLst>
          <pc:docMk/>
          <pc:sldMk cId="2506077746" sldId="274"/>
        </pc:sldMkLst>
        <pc:spChg chg="del">
          <ac:chgData name="Moch. Andyka Saputra" userId="3eb1886c43dfa1d5" providerId="LiveId" clId="{95EBCEAD-9BCE-4B3E-B719-7AF1F9EF056B}" dt="2021-04-24T15:48:58.100" v="614" actId="478"/>
          <ac:spMkLst>
            <pc:docMk/>
            <pc:sldMk cId="2506077746" sldId="274"/>
            <ac:spMk id="2" creationId="{00000000-0000-0000-0000-000000000000}"/>
          </ac:spMkLst>
        </pc:spChg>
        <pc:spChg chg="add del mod">
          <ac:chgData name="Moch. Andyka Saputra" userId="3eb1886c43dfa1d5" providerId="LiveId" clId="{95EBCEAD-9BCE-4B3E-B719-7AF1F9EF056B}" dt="2021-05-03T13:59:37.073" v="1225" actId="478"/>
          <ac:spMkLst>
            <pc:docMk/>
            <pc:sldMk cId="2506077746" sldId="274"/>
            <ac:spMk id="2" creationId="{27174896-93A1-4399-83FE-98E60C75200E}"/>
          </ac:spMkLst>
        </pc:spChg>
        <pc:spChg chg="del">
          <ac:chgData name="Moch. Andyka Saputra" userId="3eb1886c43dfa1d5" providerId="LiveId" clId="{95EBCEAD-9BCE-4B3E-B719-7AF1F9EF056B}" dt="2021-04-24T15:48:58.100" v="614" actId="478"/>
          <ac:spMkLst>
            <pc:docMk/>
            <pc:sldMk cId="2506077746" sldId="274"/>
            <ac:spMk id="3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48:58.100" v="614" actId="478"/>
          <ac:spMkLst>
            <pc:docMk/>
            <pc:sldMk cId="2506077746" sldId="274"/>
            <ac:spMk id="5" creationId="{00000000-0000-0000-0000-000000000000}"/>
          </ac:spMkLst>
        </pc:spChg>
        <pc:spChg chg="add del mod">
          <ac:chgData name="Moch. Andyka Saputra" userId="3eb1886c43dfa1d5" providerId="LiveId" clId="{95EBCEAD-9BCE-4B3E-B719-7AF1F9EF056B}" dt="2021-04-24T15:49:01.972" v="615" actId="478"/>
          <ac:spMkLst>
            <pc:docMk/>
            <pc:sldMk cId="2506077746" sldId="274"/>
            <ac:spMk id="6" creationId="{2730096A-5F1A-424C-A64A-B2F3F4B4BCC4}"/>
          </ac:spMkLst>
        </pc:spChg>
        <pc:spChg chg="del">
          <ac:chgData name="Moch. Andyka Saputra" userId="3eb1886c43dfa1d5" providerId="LiveId" clId="{95EBCEAD-9BCE-4B3E-B719-7AF1F9EF056B}" dt="2021-04-24T15:48:58.100" v="614" actId="478"/>
          <ac:spMkLst>
            <pc:docMk/>
            <pc:sldMk cId="2506077746" sldId="274"/>
            <ac:spMk id="8" creationId="{00000000-0000-0000-0000-000000000000}"/>
          </ac:spMkLst>
        </pc:spChg>
        <pc:spChg chg="add del mod">
          <ac:chgData name="Moch. Andyka Saputra" userId="3eb1886c43dfa1d5" providerId="LiveId" clId="{95EBCEAD-9BCE-4B3E-B719-7AF1F9EF056B}" dt="2021-04-24T15:49:06.962" v="616" actId="478"/>
          <ac:spMkLst>
            <pc:docMk/>
            <pc:sldMk cId="2506077746" sldId="274"/>
            <ac:spMk id="9" creationId="{EE6705B2-1A92-4ED2-A5E0-63E461BF00D0}"/>
          </ac:spMkLst>
        </pc:spChg>
        <pc:spChg chg="del">
          <ac:chgData name="Moch. Andyka Saputra" userId="3eb1886c43dfa1d5" providerId="LiveId" clId="{95EBCEAD-9BCE-4B3E-B719-7AF1F9EF056B}" dt="2021-04-24T15:48:58.100" v="614" actId="478"/>
          <ac:spMkLst>
            <pc:docMk/>
            <pc:sldMk cId="2506077746" sldId="274"/>
            <ac:spMk id="10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48:58.100" v="614" actId="478"/>
          <ac:spMkLst>
            <pc:docMk/>
            <pc:sldMk cId="2506077746" sldId="274"/>
            <ac:spMk id="11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48:58.100" v="614" actId="478"/>
          <ac:spMkLst>
            <pc:docMk/>
            <pc:sldMk cId="2506077746" sldId="274"/>
            <ac:spMk id="24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48:58.100" v="614" actId="478"/>
          <ac:spMkLst>
            <pc:docMk/>
            <pc:sldMk cId="2506077746" sldId="274"/>
            <ac:spMk id="25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48:58.100" v="614" actId="478"/>
          <ac:spMkLst>
            <pc:docMk/>
            <pc:sldMk cId="2506077746" sldId="274"/>
            <ac:spMk id="26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5:48:58.100" v="614" actId="478"/>
          <ac:spMkLst>
            <pc:docMk/>
            <pc:sldMk cId="2506077746" sldId="274"/>
            <ac:spMk id="27" creationId="{00000000-0000-0000-0000-000000000000}"/>
          </ac:spMkLst>
        </pc:spChg>
        <pc:grpChg chg="del">
          <ac:chgData name="Moch. Andyka Saputra" userId="3eb1886c43dfa1d5" providerId="LiveId" clId="{95EBCEAD-9BCE-4B3E-B719-7AF1F9EF056B}" dt="2021-04-24T15:48:58.100" v="614" actId="478"/>
          <ac:grpSpMkLst>
            <pc:docMk/>
            <pc:sldMk cId="2506077746" sldId="274"/>
            <ac:grpSpMk id="12" creationId="{00000000-0000-0000-0000-000000000000}"/>
          </ac:grpSpMkLst>
        </pc:grpChg>
        <pc:grpChg chg="del">
          <ac:chgData name="Moch. Andyka Saputra" userId="3eb1886c43dfa1d5" providerId="LiveId" clId="{95EBCEAD-9BCE-4B3E-B719-7AF1F9EF056B}" dt="2021-04-24T15:48:58.100" v="614" actId="478"/>
          <ac:grpSpMkLst>
            <pc:docMk/>
            <pc:sldMk cId="2506077746" sldId="274"/>
            <ac:grpSpMk id="15" creationId="{00000000-0000-0000-0000-000000000000}"/>
          </ac:grpSpMkLst>
        </pc:grpChg>
        <pc:grpChg chg="del">
          <ac:chgData name="Moch. Andyka Saputra" userId="3eb1886c43dfa1d5" providerId="LiveId" clId="{95EBCEAD-9BCE-4B3E-B719-7AF1F9EF056B}" dt="2021-04-24T15:48:58.100" v="614" actId="478"/>
          <ac:grpSpMkLst>
            <pc:docMk/>
            <pc:sldMk cId="2506077746" sldId="274"/>
            <ac:grpSpMk id="18" creationId="{00000000-0000-0000-0000-000000000000}"/>
          </ac:grpSpMkLst>
        </pc:grpChg>
        <pc:grpChg chg="del">
          <ac:chgData name="Moch. Andyka Saputra" userId="3eb1886c43dfa1d5" providerId="LiveId" clId="{95EBCEAD-9BCE-4B3E-B719-7AF1F9EF056B}" dt="2021-04-24T15:48:58.100" v="614" actId="478"/>
          <ac:grpSpMkLst>
            <pc:docMk/>
            <pc:sldMk cId="2506077746" sldId="274"/>
            <ac:grpSpMk id="21" creationId="{00000000-0000-0000-0000-000000000000}"/>
          </ac:grpSpMkLst>
        </pc:grpChg>
        <pc:picChg chg="add mod">
          <ac:chgData name="Moch. Andyka Saputra" userId="3eb1886c43dfa1d5" providerId="LiveId" clId="{95EBCEAD-9BCE-4B3E-B719-7AF1F9EF056B}" dt="2021-05-03T14:00:09.200" v="1231" actId="1076"/>
          <ac:picMkLst>
            <pc:docMk/>
            <pc:sldMk cId="2506077746" sldId="274"/>
            <ac:picMk id="4" creationId="{52001B59-79CF-4105-9795-1F3F4431B086}"/>
          </ac:picMkLst>
        </pc:picChg>
        <pc:picChg chg="add del mod">
          <ac:chgData name="Moch. Andyka Saputra" userId="3eb1886c43dfa1d5" providerId="LiveId" clId="{95EBCEAD-9BCE-4B3E-B719-7AF1F9EF056B}" dt="2021-04-24T15:49:42.151" v="623" actId="478"/>
          <ac:picMkLst>
            <pc:docMk/>
            <pc:sldMk cId="2506077746" sldId="274"/>
            <ac:picMk id="29" creationId="{B202D15F-84EF-4FA0-B125-DC9E2D1A0E08}"/>
          </ac:picMkLst>
        </pc:picChg>
        <pc:picChg chg="add del mod">
          <ac:chgData name="Moch. Andyka Saputra" userId="3eb1886c43dfa1d5" providerId="LiveId" clId="{95EBCEAD-9BCE-4B3E-B719-7AF1F9EF056B}" dt="2021-04-24T15:49:56.249" v="627" actId="21"/>
          <ac:picMkLst>
            <pc:docMk/>
            <pc:sldMk cId="2506077746" sldId="274"/>
            <ac:picMk id="31" creationId="{B9EA8E25-5F8C-4200-88FD-C49C624A5AF4}"/>
          </ac:picMkLst>
        </pc:picChg>
        <pc:picChg chg="add del mod">
          <ac:chgData name="Moch. Andyka Saputra" userId="3eb1886c43dfa1d5" providerId="LiveId" clId="{95EBCEAD-9BCE-4B3E-B719-7AF1F9EF056B}" dt="2021-05-03T13:58:59.455" v="1222" actId="478"/>
          <ac:picMkLst>
            <pc:docMk/>
            <pc:sldMk cId="2506077746" sldId="274"/>
            <ac:picMk id="32" creationId="{0D51EF42-065E-4C2C-B395-9E65FA7B57FF}"/>
          </ac:picMkLst>
        </pc:picChg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3710413449" sldId="275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2470159135" sldId="276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246916076" sldId="277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3161215835" sldId="278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4019281611" sldId="279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3054671126" sldId="280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4210758749" sldId="281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928676593" sldId="282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583324529" sldId="283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1522303669" sldId="284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1694006879" sldId="285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499181226" sldId="286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2632164214" sldId="287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3635457646" sldId="288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3911985543" sldId="289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2680336358" sldId="290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3211281998" sldId="291"/>
        </pc:sldMkLst>
      </pc:sldChg>
      <pc:sldChg chg="del">
        <pc:chgData name="Moch. Andyka Saputra" userId="3eb1886c43dfa1d5" providerId="LiveId" clId="{95EBCEAD-9BCE-4B3E-B719-7AF1F9EF056B}" dt="2021-05-03T14:03:58.406" v="1270" actId="47"/>
        <pc:sldMkLst>
          <pc:docMk/>
          <pc:sldMk cId="370743876" sldId="293"/>
        </pc:sldMkLst>
      </pc:sldChg>
      <pc:sldChg chg="del">
        <pc:chgData name="Moch. Andyka Saputra" userId="3eb1886c43dfa1d5" providerId="LiveId" clId="{95EBCEAD-9BCE-4B3E-B719-7AF1F9EF056B}" dt="2021-05-03T14:03:53.922" v="1269" actId="47"/>
        <pc:sldMkLst>
          <pc:docMk/>
          <pc:sldMk cId="1619253879" sldId="294"/>
        </pc:sldMkLst>
      </pc:sldChg>
      <pc:sldChg chg="del">
        <pc:chgData name="Moch. Andyka Saputra" userId="3eb1886c43dfa1d5" providerId="LiveId" clId="{95EBCEAD-9BCE-4B3E-B719-7AF1F9EF056B}" dt="2021-05-03T14:03:58.406" v="1270" actId="47"/>
        <pc:sldMkLst>
          <pc:docMk/>
          <pc:sldMk cId="1107570783" sldId="295"/>
        </pc:sldMkLst>
      </pc:sldChg>
      <pc:sldChg chg="del">
        <pc:chgData name="Moch. Andyka Saputra" userId="3eb1886c43dfa1d5" providerId="LiveId" clId="{95EBCEAD-9BCE-4B3E-B719-7AF1F9EF056B}" dt="2021-05-03T14:03:58.406" v="1270" actId="47"/>
        <pc:sldMkLst>
          <pc:docMk/>
          <pc:sldMk cId="2791665100" sldId="299"/>
        </pc:sldMkLst>
      </pc:sldChg>
      <pc:sldChg chg="modSp del mod">
        <pc:chgData name="Moch. Andyka Saputra" userId="3eb1886c43dfa1d5" providerId="LiveId" clId="{95EBCEAD-9BCE-4B3E-B719-7AF1F9EF056B}" dt="2021-05-03T14:03:58.406" v="1270" actId="47"/>
        <pc:sldMkLst>
          <pc:docMk/>
          <pc:sldMk cId="3884828520" sldId="300"/>
        </pc:sldMkLst>
        <pc:grpChg chg="mod">
          <ac:chgData name="Moch. Andyka Saputra" userId="3eb1886c43dfa1d5" providerId="LiveId" clId="{95EBCEAD-9BCE-4B3E-B719-7AF1F9EF056B}" dt="2021-04-24T15:52:44.817" v="636" actId="1076"/>
          <ac:grpSpMkLst>
            <pc:docMk/>
            <pc:sldMk cId="3884828520" sldId="300"/>
            <ac:grpSpMk id="22" creationId="{600A226F-445D-44B2-A8CC-A30360F5BD45}"/>
          </ac:grpSpMkLst>
        </pc:grpChg>
      </pc:sldChg>
      <pc:sldChg chg="modSp add mod">
        <pc:chgData name="Moch. Andyka Saputra" userId="3eb1886c43dfa1d5" providerId="LiveId" clId="{95EBCEAD-9BCE-4B3E-B719-7AF1F9EF056B}" dt="2021-04-24T15:31:12.630" v="575" actId="20577"/>
        <pc:sldMkLst>
          <pc:docMk/>
          <pc:sldMk cId="3145696935" sldId="301"/>
        </pc:sldMkLst>
        <pc:spChg chg="mod">
          <ac:chgData name="Moch. Andyka Saputra" userId="3eb1886c43dfa1d5" providerId="LiveId" clId="{95EBCEAD-9BCE-4B3E-B719-7AF1F9EF056B}" dt="2021-04-24T15:31:12.630" v="575" actId="20577"/>
          <ac:spMkLst>
            <pc:docMk/>
            <pc:sldMk cId="3145696935" sldId="301"/>
            <ac:spMk id="2" creationId="{00000000-0000-0000-0000-000000000000}"/>
          </ac:spMkLst>
        </pc:spChg>
      </pc:sldChg>
      <pc:sldChg chg="modSp add mod">
        <pc:chgData name="Moch. Andyka Saputra" userId="3eb1886c43dfa1d5" providerId="LiveId" clId="{95EBCEAD-9BCE-4B3E-B719-7AF1F9EF056B}" dt="2021-04-24T15:31:30.706" v="589" actId="20577"/>
        <pc:sldMkLst>
          <pc:docMk/>
          <pc:sldMk cId="3842088958" sldId="302"/>
        </pc:sldMkLst>
        <pc:spChg chg="mod">
          <ac:chgData name="Moch. Andyka Saputra" userId="3eb1886c43dfa1d5" providerId="LiveId" clId="{95EBCEAD-9BCE-4B3E-B719-7AF1F9EF056B}" dt="2021-04-24T15:31:30.706" v="589" actId="20577"/>
          <ac:spMkLst>
            <pc:docMk/>
            <pc:sldMk cId="3842088958" sldId="302"/>
            <ac:spMk id="2" creationId="{00000000-0000-0000-0000-000000000000}"/>
          </ac:spMkLst>
        </pc:spChg>
      </pc:sldChg>
      <pc:sldChg chg="modSp add mod">
        <pc:chgData name="Moch. Andyka Saputra" userId="3eb1886c43dfa1d5" providerId="LiveId" clId="{95EBCEAD-9BCE-4B3E-B719-7AF1F9EF056B}" dt="2021-04-24T15:31:58.160" v="610" actId="20577"/>
        <pc:sldMkLst>
          <pc:docMk/>
          <pc:sldMk cId="2922286403" sldId="303"/>
        </pc:sldMkLst>
        <pc:spChg chg="mod">
          <ac:chgData name="Moch. Andyka Saputra" userId="3eb1886c43dfa1d5" providerId="LiveId" clId="{95EBCEAD-9BCE-4B3E-B719-7AF1F9EF056B}" dt="2021-04-24T15:31:58.160" v="610" actId="20577"/>
          <ac:spMkLst>
            <pc:docMk/>
            <pc:sldMk cId="2922286403" sldId="303"/>
            <ac:spMk id="2" creationId="{00000000-0000-0000-0000-000000000000}"/>
          </ac:spMkLst>
        </pc:spChg>
      </pc:sldChg>
      <pc:sldChg chg="add del">
        <pc:chgData name="Moch. Andyka Saputra" userId="3eb1886c43dfa1d5" providerId="LiveId" clId="{95EBCEAD-9BCE-4B3E-B719-7AF1F9EF056B}" dt="2021-05-03T14:03:53.922" v="1269" actId="47"/>
        <pc:sldMkLst>
          <pc:docMk/>
          <pc:sldMk cId="2455699311" sldId="304"/>
        </pc:sldMkLst>
      </pc:sldChg>
      <pc:sldChg chg="addSp delSp modSp add mod">
        <pc:chgData name="Moch. Andyka Saputra" userId="3eb1886c43dfa1d5" providerId="LiveId" clId="{95EBCEAD-9BCE-4B3E-B719-7AF1F9EF056B}" dt="2021-05-03T14:01:12.440" v="1240" actId="14100"/>
        <pc:sldMkLst>
          <pc:docMk/>
          <pc:sldMk cId="3231210967" sldId="305"/>
        </pc:sldMkLst>
        <pc:picChg chg="add mod">
          <ac:chgData name="Moch. Andyka Saputra" userId="3eb1886c43dfa1d5" providerId="LiveId" clId="{95EBCEAD-9BCE-4B3E-B719-7AF1F9EF056B}" dt="2021-05-03T14:01:12.440" v="1240" actId="14100"/>
          <ac:picMkLst>
            <pc:docMk/>
            <pc:sldMk cId="3231210967" sldId="305"/>
            <ac:picMk id="3" creationId="{1413649D-8BD4-40C3-8A35-C6972549BB5B}"/>
          </ac:picMkLst>
        </pc:picChg>
        <pc:picChg chg="add del mod">
          <ac:chgData name="Moch. Andyka Saputra" userId="3eb1886c43dfa1d5" providerId="LiveId" clId="{95EBCEAD-9BCE-4B3E-B719-7AF1F9EF056B}" dt="2021-04-24T15:50:19.314" v="633" actId="21"/>
          <ac:picMkLst>
            <pc:docMk/>
            <pc:sldMk cId="3231210967" sldId="305"/>
            <ac:picMk id="3" creationId="{FAE80B13-B7D0-4206-9709-13DF19A0F33C}"/>
          </ac:picMkLst>
        </pc:picChg>
        <pc:picChg chg="del">
          <ac:chgData name="Moch. Andyka Saputra" userId="3eb1886c43dfa1d5" providerId="LiveId" clId="{95EBCEAD-9BCE-4B3E-B719-7AF1F9EF056B}" dt="2021-05-03T14:00:33.058" v="1232" actId="478"/>
          <ac:picMkLst>
            <pc:docMk/>
            <pc:sldMk cId="3231210967" sldId="305"/>
            <ac:picMk id="29" creationId="{B202D15F-84EF-4FA0-B125-DC9E2D1A0E08}"/>
          </ac:picMkLst>
        </pc:picChg>
      </pc:sldChg>
      <pc:sldChg chg="addSp delSp modSp add del mod">
        <pc:chgData name="Moch. Andyka Saputra" userId="3eb1886c43dfa1d5" providerId="LiveId" clId="{95EBCEAD-9BCE-4B3E-B719-7AF1F9EF056B}" dt="2021-04-24T16:38:53.308" v="753" actId="2696"/>
        <pc:sldMkLst>
          <pc:docMk/>
          <pc:sldMk cId="2463515840" sldId="306"/>
        </pc:sldMkLst>
        <pc:graphicFrameChg chg="add del mod">
          <ac:chgData name="Moch. Andyka Saputra" userId="3eb1886c43dfa1d5" providerId="LiveId" clId="{95EBCEAD-9BCE-4B3E-B719-7AF1F9EF056B}" dt="2021-04-24T16:06:58.968" v="648"/>
          <ac:graphicFrameMkLst>
            <pc:docMk/>
            <pc:sldMk cId="2463515840" sldId="306"/>
            <ac:graphicFrameMk id="6" creationId="{2D67471E-5520-432C-A236-A4B9E4E48200}"/>
          </ac:graphicFrameMkLst>
        </pc:graphicFrameChg>
        <pc:picChg chg="add del mod">
          <ac:chgData name="Moch. Andyka Saputra" userId="3eb1886c43dfa1d5" providerId="LiveId" clId="{95EBCEAD-9BCE-4B3E-B719-7AF1F9EF056B}" dt="2021-04-24T15:56:34.446" v="643" actId="478"/>
          <ac:picMkLst>
            <pc:docMk/>
            <pc:sldMk cId="2463515840" sldId="306"/>
            <ac:picMk id="3" creationId="{18A60595-FA7D-491D-B89A-D925069D75DB}"/>
          </ac:picMkLst>
        </pc:picChg>
        <pc:picChg chg="add del mod">
          <ac:chgData name="Moch. Andyka Saputra" userId="3eb1886c43dfa1d5" providerId="LiveId" clId="{95EBCEAD-9BCE-4B3E-B719-7AF1F9EF056B}" dt="2021-04-24T16:38:33.366" v="734" actId="21"/>
          <ac:picMkLst>
            <pc:docMk/>
            <pc:sldMk cId="2463515840" sldId="306"/>
            <ac:picMk id="5" creationId="{65EFC2FA-93B8-4A32-A73D-3636EDD5761B}"/>
          </ac:picMkLst>
        </pc:picChg>
        <pc:picChg chg="del">
          <ac:chgData name="Moch. Andyka Saputra" userId="3eb1886c43dfa1d5" providerId="LiveId" clId="{95EBCEAD-9BCE-4B3E-B719-7AF1F9EF056B}" dt="2021-04-24T15:53:40.388" v="638" actId="478"/>
          <ac:picMkLst>
            <pc:docMk/>
            <pc:sldMk cId="2463515840" sldId="306"/>
            <ac:picMk id="29" creationId="{B202D15F-84EF-4FA0-B125-DC9E2D1A0E08}"/>
          </ac:picMkLst>
        </pc:picChg>
        <pc:picChg chg="add del mod">
          <ac:chgData name="Moch. Andyka Saputra" userId="3eb1886c43dfa1d5" providerId="LiveId" clId="{95EBCEAD-9BCE-4B3E-B719-7AF1F9EF056B}" dt="2021-04-24T15:54:43.449" v="641" actId="478"/>
          <ac:picMkLst>
            <pc:docMk/>
            <pc:sldMk cId="2463515840" sldId="306"/>
            <ac:picMk id="2050" creationId="{058656D8-E363-40DD-A6CE-9C39171ECD9B}"/>
          </ac:picMkLst>
        </pc:picChg>
      </pc:sldChg>
      <pc:sldChg chg="addSp delSp modSp add del mod">
        <pc:chgData name="Moch. Andyka Saputra" userId="3eb1886c43dfa1d5" providerId="LiveId" clId="{95EBCEAD-9BCE-4B3E-B719-7AF1F9EF056B}" dt="2021-04-24T16:50:36.378" v="786" actId="2696"/>
        <pc:sldMkLst>
          <pc:docMk/>
          <pc:sldMk cId="1339429501" sldId="307"/>
        </pc:sldMkLst>
        <pc:picChg chg="add del mod">
          <ac:chgData name="Moch. Andyka Saputra" userId="3eb1886c43dfa1d5" providerId="LiveId" clId="{95EBCEAD-9BCE-4B3E-B719-7AF1F9EF056B}" dt="2021-04-24T16:50:03.982" v="778" actId="21"/>
          <ac:picMkLst>
            <pc:docMk/>
            <pc:sldMk cId="1339429501" sldId="307"/>
            <ac:picMk id="3" creationId="{F302B411-9F64-49CC-913B-2EAB0C244D58}"/>
          </ac:picMkLst>
        </pc:picChg>
        <pc:picChg chg="del">
          <ac:chgData name="Moch. Andyka Saputra" userId="3eb1886c43dfa1d5" providerId="LiveId" clId="{95EBCEAD-9BCE-4B3E-B719-7AF1F9EF056B}" dt="2021-04-24T16:07:04.848" v="650" actId="478"/>
          <ac:picMkLst>
            <pc:docMk/>
            <pc:sldMk cId="1339429501" sldId="307"/>
            <ac:picMk id="5" creationId="{65EFC2FA-93B8-4A32-A73D-3636EDD5761B}"/>
          </ac:picMkLst>
        </pc:picChg>
        <pc:picChg chg="add del mod">
          <ac:chgData name="Moch. Andyka Saputra" userId="3eb1886c43dfa1d5" providerId="LiveId" clId="{95EBCEAD-9BCE-4B3E-B719-7AF1F9EF056B}" dt="2021-04-24T16:50:18.339" v="782" actId="21"/>
          <ac:picMkLst>
            <pc:docMk/>
            <pc:sldMk cId="1339429501" sldId="307"/>
            <ac:picMk id="6" creationId="{3A79D294-81C1-4BDE-A4DF-9C5F67C652A2}"/>
          </ac:picMkLst>
        </pc:picChg>
      </pc:sldChg>
      <pc:sldChg chg="addSp delSp modSp add del mod">
        <pc:chgData name="Moch. Andyka Saputra" userId="3eb1886c43dfa1d5" providerId="LiveId" clId="{95EBCEAD-9BCE-4B3E-B719-7AF1F9EF056B}" dt="2021-04-24T16:31:22.473" v="694" actId="2696"/>
        <pc:sldMkLst>
          <pc:docMk/>
          <pc:sldMk cId="4013844786" sldId="308"/>
        </pc:sldMkLst>
        <pc:spChg chg="add del mod">
          <ac:chgData name="Moch. Andyka Saputra" userId="3eb1886c43dfa1d5" providerId="LiveId" clId="{95EBCEAD-9BCE-4B3E-B719-7AF1F9EF056B}" dt="2021-04-24T16:30:37.167" v="668" actId="478"/>
          <ac:spMkLst>
            <pc:docMk/>
            <pc:sldMk cId="4013844786" sldId="308"/>
            <ac:spMk id="6" creationId="{1261A831-F0D7-4D09-9E59-69681FD6506E}"/>
          </ac:spMkLst>
        </pc:spChg>
        <pc:picChg chg="add del mod">
          <ac:chgData name="Moch. Andyka Saputra" userId="3eb1886c43dfa1d5" providerId="LiveId" clId="{95EBCEAD-9BCE-4B3E-B719-7AF1F9EF056B}" dt="2021-04-24T16:31:02.564" v="673" actId="21"/>
          <ac:picMkLst>
            <pc:docMk/>
            <pc:sldMk cId="4013844786" sldId="308"/>
            <ac:picMk id="3" creationId="{457C0F98-17A4-4027-B301-A7612E3CAD8C}"/>
          </ac:picMkLst>
        </pc:picChg>
        <pc:picChg chg="del">
          <ac:chgData name="Moch. Andyka Saputra" userId="3eb1886c43dfa1d5" providerId="LiveId" clId="{95EBCEAD-9BCE-4B3E-B719-7AF1F9EF056B}" dt="2021-04-24T16:29:47.840" v="662" actId="478"/>
          <ac:picMkLst>
            <pc:docMk/>
            <pc:sldMk cId="4013844786" sldId="308"/>
            <ac:picMk id="5" creationId="{65EFC2FA-93B8-4A32-A73D-3636EDD5761B}"/>
          </ac:picMkLst>
        </pc:picChg>
      </pc:sldChg>
      <pc:sldChg chg="addSp delSp modSp add mod ord">
        <pc:chgData name="Moch. Andyka Saputra" userId="3eb1886c43dfa1d5" providerId="LiveId" clId="{95EBCEAD-9BCE-4B3E-B719-7AF1F9EF056B}" dt="2021-04-24T16:38:47.214" v="752" actId="20577"/>
        <pc:sldMkLst>
          <pc:docMk/>
          <pc:sldMk cId="559339612" sldId="309"/>
        </pc:sldMkLst>
        <pc:spChg chg="mod">
          <ac:chgData name="Moch. Andyka Saputra" userId="3eb1886c43dfa1d5" providerId="LiveId" clId="{95EBCEAD-9BCE-4B3E-B719-7AF1F9EF056B}" dt="2021-04-24T16:38:47.214" v="752" actId="20577"/>
          <ac:spMkLst>
            <pc:docMk/>
            <pc:sldMk cId="559339612" sldId="309"/>
            <ac:spMk id="2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6:30:58.676" v="672" actId="478"/>
          <ac:spMkLst>
            <pc:docMk/>
            <pc:sldMk cId="559339612" sldId="309"/>
            <ac:spMk id="4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6:30:58.676" v="672" actId="478"/>
          <ac:spMkLst>
            <pc:docMk/>
            <pc:sldMk cId="559339612" sldId="309"/>
            <ac:spMk id="5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6:30:58.676" v="672" actId="478"/>
          <ac:spMkLst>
            <pc:docMk/>
            <pc:sldMk cId="559339612" sldId="309"/>
            <ac:spMk id="8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6:30:58.676" v="672" actId="478"/>
          <ac:spMkLst>
            <pc:docMk/>
            <pc:sldMk cId="559339612" sldId="309"/>
            <ac:spMk id="9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6:30:58.676" v="672" actId="478"/>
          <ac:spMkLst>
            <pc:docMk/>
            <pc:sldMk cId="559339612" sldId="309"/>
            <ac:spMk id="22" creationId="{00000000-0000-0000-0000-000000000000}"/>
          </ac:spMkLst>
        </pc:spChg>
        <pc:spChg chg="del">
          <ac:chgData name="Moch. Andyka Saputra" userId="3eb1886c43dfa1d5" providerId="LiveId" clId="{95EBCEAD-9BCE-4B3E-B719-7AF1F9EF056B}" dt="2021-04-24T16:30:58.676" v="672" actId="478"/>
          <ac:spMkLst>
            <pc:docMk/>
            <pc:sldMk cId="559339612" sldId="309"/>
            <ac:spMk id="38" creationId="{59C9E439-5A47-4BD1-AFFF-0FBE26E9C2BE}"/>
          </ac:spMkLst>
        </pc:spChg>
        <pc:spChg chg="del">
          <ac:chgData name="Moch. Andyka Saputra" userId="3eb1886c43dfa1d5" providerId="LiveId" clId="{95EBCEAD-9BCE-4B3E-B719-7AF1F9EF056B}" dt="2021-04-24T16:30:58.676" v="672" actId="478"/>
          <ac:spMkLst>
            <pc:docMk/>
            <pc:sldMk cId="559339612" sldId="309"/>
            <ac:spMk id="39" creationId="{955ED8C6-48D7-47FF-AACB-65CE092959CC}"/>
          </ac:spMkLst>
        </pc:spChg>
        <pc:spChg chg="del">
          <ac:chgData name="Moch. Andyka Saputra" userId="3eb1886c43dfa1d5" providerId="LiveId" clId="{95EBCEAD-9BCE-4B3E-B719-7AF1F9EF056B}" dt="2021-04-24T16:30:58.676" v="672" actId="478"/>
          <ac:spMkLst>
            <pc:docMk/>
            <pc:sldMk cId="559339612" sldId="309"/>
            <ac:spMk id="40" creationId="{977CFD9A-642F-4D01-AEDF-ECABFB88440A}"/>
          </ac:spMkLst>
        </pc:spChg>
        <pc:grpChg chg="del">
          <ac:chgData name="Moch. Andyka Saputra" userId="3eb1886c43dfa1d5" providerId="LiveId" clId="{95EBCEAD-9BCE-4B3E-B719-7AF1F9EF056B}" dt="2021-04-24T16:30:58.676" v="672" actId="478"/>
          <ac:grpSpMkLst>
            <pc:docMk/>
            <pc:sldMk cId="559339612" sldId="309"/>
            <ac:grpSpMk id="6" creationId="{00000000-0000-0000-0000-000000000000}"/>
          </ac:grpSpMkLst>
        </pc:grpChg>
        <pc:picChg chg="add del mod">
          <ac:chgData name="Moch. Andyka Saputra" userId="3eb1886c43dfa1d5" providerId="LiveId" clId="{95EBCEAD-9BCE-4B3E-B719-7AF1F9EF056B}" dt="2021-04-24T16:38:31.185" v="733" actId="478"/>
          <ac:picMkLst>
            <pc:docMk/>
            <pc:sldMk cId="559339612" sldId="309"/>
            <ac:picMk id="14" creationId="{D2A2D109-06EC-4048-95B4-39F275E3B499}"/>
          </ac:picMkLst>
        </pc:picChg>
        <pc:picChg chg="add mod">
          <ac:chgData name="Moch. Andyka Saputra" userId="3eb1886c43dfa1d5" providerId="LiveId" clId="{95EBCEAD-9BCE-4B3E-B719-7AF1F9EF056B}" dt="2021-04-24T16:38:40.581" v="737" actId="1076"/>
          <ac:picMkLst>
            <pc:docMk/>
            <pc:sldMk cId="559339612" sldId="309"/>
            <ac:picMk id="15" creationId="{C282B21C-2E95-465B-B3BE-76261F130E5C}"/>
          </ac:picMkLst>
        </pc:picChg>
      </pc:sldChg>
      <pc:sldChg chg="add">
        <pc:chgData name="Moch. Andyka Saputra" userId="3eb1886c43dfa1d5" providerId="LiveId" clId="{95EBCEAD-9BCE-4B3E-B719-7AF1F9EF056B}" dt="2021-04-24T16:38:28.466" v="732" actId="2890"/>
        <pc:sldMkLst>
          <pc:docMk/>
          <pc:sldMk cId="3911905414" sldId="310"/>
        </pc:sldMkLst>
      </pc:sldChg>
      <pc:sldChg chg="addSp delSp modSp add del mod">
        <pc:chgData name="Moch. Andyka Saputra" userId="3eb1886c43dfa1d5" providerId="LiveId" clId="{95EBCEAD-9BCE-4B3E-B719-7AF1F9EF056B}" dt="2021-04-24T16:35:12.596" v="731" actId="2696"/>
        <pc:sldMkLst>
          <pc:docMk/>
          <pc:sldMk cId="4005087579" sldId="310"/>
        </pc:sldMkLst>
        <pc:spChg chg="del mod">
          <ac:chgData name="Moch. Andyka Saputra" userId="3eb1886c43dfa1d5" providerId="LiveId" clId="{95EBCEAD-9BCE-4B3E-B719-7AF1F9EF056B}" dt="2021-04-24T16:35:09.428" v="730" actId="478"/>
          <ac:spMkLst>
            <pc:docMk/>
            <pc:sldMk cId="4005087579" sldId="310"/>
            <ac:spMk id="2" creationId="{00000000-0000-0000-0000-000000000000}"/>
          </ac:spMkLst>
        </pc:spChg>
        <pc:spChg chg="add del mod">
          <ac:chgData name="Moch. Andyka Saputra" userId="3eb1886c43dfa1d5" providerId="LiveId" clId="{95EBCEAD-9BCE-4B3E-B719-7AF1F9EF056B}" dt="2021-04-24T16:35:06.418" v="729" actId="478"/>
          <ac:spMkLst>
            <pc:docMk/>
            <pc:sldMk cId="4005087579" sldId="310"/>
            <ac:spMk id="4" creationId="{A5EC572D-4B42-4291-9B21-F4A6FACB0622}"/>
          </ac:spMkLst>
        </pc:spChg>
        <pc:spChg chg="add mod">
          <ac:chgData name="Moch. Andyka Saputra" userId="3eb1886c43dfa1d5" providerId="LiveId" clId="{95EBCEAD-9BCE-4B3E-B719-7AF1F9EF056B}" dt="2021-04-24T16:35:09.428" v="730" actId="478"/>
          <ac:spMkLst>
            <pc:docMk/>
            <pc:sldMk cId="4005087579" sldId="310"/>
            <ac:spMk id="5" creationId="{B9912CF6-525A-4635-A6F6-82E52837BFCC}"/>
          </ac:spMkLst>
        </pc:spChg>
        <pc:picChg chg="del">
          <ac:chgData name="Moch. Andyka Saputra" userId="3eb1886c43dfa1d5" providerId="LiveId" clId="{95EBCEAD-9BCE-4B3E-B719-7AF1F9EF056B}" dt="2021-04-24T16:34:21.332" v="720" actId="478"/>
          <ac:picMkLst>
            <pc:docMk/>
            <pc:sldMk cId="4005087579" sldId="310"/>
            <ac:picMk id="14" creationId="{D2A2D109-06EC-4048-95B4-39F275E3B499}"/>
          </ac:picMkLst>
        </pc:picChg>
      </pc:sldChg>
      <pc:sldChg chg="addSp delSp modSp add mod">
        <pc:chgData name="Moch. Andyka Saputra" userId="3eb1886c43dfa1d5" providerId="LiveId" clId="{95EBCEAD-9BCE-4B3E-B719-7AF1F9EF056B}" dt="2021-04-24T16:58:03.276" v="821" actId="20577"/>
        <pc:sldMkLst>
          <pc:docMk/>
          <pc:sldMk cId="2872416399" sldId="311"/>
        </pc:sldMkLst>
        <pc:spChg chg="mod">
          <ac:chgData name="Moch. Andyka Saputra" userId="3eb1886c43dfa1d5" providerId="LiveId" clId="{95EBCEAD-9BCE-4B3E-B719-7AF1F9EF056B}" dt="2021-04-24T16:58:03.276" v="821" actId="20577"/>
          <ac:spMkLst>
            <pc:docMk/>
            <pc:sldMk cId="2872416399" sldId="311"/>
            <ac:spMk id="2" creationId="{00000000-0000-0000-0000-000000000000}"/>
          </ac:spMkLst>
        </pc:spChg>
        <pc:picChg chg="add mod">
          <ac:chgData name="Moch. Andyka Saputra" userId="3eb1886c43dfa1d5" providerId="LiveId" clId="{95EBCEAD-9BCE-4B3E-B719-7AF1F9EF056B}" dt="2021-04-24T16:50:15.525" v="781" actId="1076"/>
          <ac:picMkLst>
            <pc:docMk/>
            <pc:sldMk cId="2872416399" sldId="311"/>
            <ac:picMk id="4" creationId="{4B1F5BEA-B20C-4316-87FB-14BFDEC6EBB3}"/>
          </ac:picMkLst>
        </pc:picChg>
        <pc:picChg chg="add mod">
          <ac:chgData name="Moch. Andyka Saputra" userId="3eb1886c43dfa1d5" providerId="LiveId" clId="{95EBCEAD-9BCE-4B3E-B719-7AF1F9EF056B}" dt="2021-04-24T16:50:29.549" v="785" actId="14100"/>
          <ac:picMkLst>
            <pc:docMk/>
            <pc:sldMk cId="2872416399" sldId="311"/>
            <ac:picMk id="5" creationId="{BF8D88F4-11C7-4A38-A540-36D6071BD59A}"/>
          </ac:picMkLst>
        </pc:picChg>
        <pc:picChg chg="del">
          <ac:chgData name="Moch. Andyka Saputra" userId="3eb1886c43dfa1d5" providerId="LiveId" clId="{95EBCEAD-9BCE-4B3E-B719-7AF1F9EF056B}" dt="2021-04-24T16:50:00.713" v="777" actId="478"/>
          <ac:picMkLst>
            <pc:docMk/>
            <pc:sldMk cId="2872416399" sldId="311"/>
            <ac:picMk id="14" creationId="{D2A2D109-06EC-4048-95B4-39F275E3B499}"/>
          </ac:picMkLst>
        </pc:picChg>
      </pc:sldChg>
      <pc:sldChg chg="addSp delSp modSp add mod ord">
        <pc:chgData name="Moch. Andyka Saputra" userId="3eb1886c43dfa1d5" providerId="LiveId" clId="{95EBCEAD-9BCE-4B3E-B719-7AF1F9EF056B}" dt="2021-04-25T08:05:46.819" v="1185" actId="14100"/>
        <pc:sldMkLst>
          <pc:docMk/>
          <pc:sldMk cId="1331745347" sldId="312"/>
        </pc:sldMkLst>
        <pc:spChg chg="mod">
          <ac:chgData name="Moch. Andyka Saputra" userId="3eb1886c43dfa1d5" providerId="LiveId" clId="{95EBCEAD-9BCE-4B3E-B719-7AF1F9EF056B}" dt="2021-04-24T16:58:13.841" v="822" actId="20577"/>
          <ac:spMkLst>
            <pc:docMk/>
            <pc:sldMk cId="1331745347" sldId="312"/>
            <ac:spMk id="2" creationId="{00000000-0000-0000-0000-000000000000}"/>
          </ac:spMkLst>
        </pc:spChg>
        <pc:spChg chg="add mod">
          <ac:chgData name="Moch. Andyka Saputra" userId="3eb1886c43dfa1d5" providerId="LiveId" clId="{95EBCEAD-9BCE-4B3E-B719-7AF1F9EF056B}" dt="2021-04-25T06:16:16.967" v="996" actId="14100"/>
          <ac:spMkLst>
            <pc:docMk/>
            <pc:sldMk cId="1331745347" sldId="312"/>
            <ac:spMk id="3" creationId="{9C5871A7-5B80-44B1-84A2-C4ED3D6C4B1B}"/>
          </ac:spMkLst>
        </pc:spChg>
        <pc:spChg chg="add mod">
          <ac:chgData name="Moch. Andyka Saputra" userId="3eb1886c43dfa1d5" providerId="LiveId" clId="{95EBCEAD-9BCE-4B3E-B719-7AF1F9EF056B}" dt="2021-04-25T06:16:34.937" v="999" actId="1076"/>
          <ac:spMkLst>
            <pc:docMk/>
            <pc:sldMk cId="1331745347" sldId="312"/>
            <ac:spMk id="4" creationId="{2277F182-D3B1-41EB-B373-B26C45204FE6}"/>
          </ac:spMkLst>
        </pc:spChg>
        <pc:spChg chg="add mod">
          <ac:chgData name="Moch. Andyka Saputra" userId="3eb1886c43dfa1d5" providerId="LiveId" clId="{95EBCEAD-9BCE-4B3E-B719-7AF1F9EF056B}" dt="2021-04-25T06:20:14.181" v="1093" actId="1076"/>
          <ac:spMkLst>
            <pc:docMk/>
            <pc:sldMk cId="1331745347" sldId="312"/>
            <ac:spMk id="9" creationId="{977D5E51-8BC8-47A4-A81F-A207059D62D6}"/>
          </ac:spMkLst>
        </pc:spChg>
        <pc:picChg chg="del">
          <ac:chgData name="Moch. Andyka Saputra" userId="3eb1886c43dfa1d5" providerId="LiveId" clId="{95EBCEAD-9BCE-4B3E-B719-7AF1F9EF056B}" dt="2021-04-24T16:58:27.555" v="824" actId="478"/>
          <ac:picMkLst>
            <pc:docMk/>
            <pc:sldMk cId="1331745347" sldId="312"/>
            <ac:picMk id="4" creationId="{4B1F5BEA-B20C-4316-87FB-14BFDEC6EBB3}"/>
          </ac:picMkLst>
        </pc:picChg>
        <pc:picChg chg="add mod">
          <ac:chgData name="Moch. Andyka Saputra" userId="3eb1886c43dfa1d5" providerId="LiveId" clId="{95EBCEAD-9BCE-4B3E-B719-7AF1F9EF056B}" dt="2021-04-25T06:17:01.496" v="1002" actId="1076"/>
          <ac:picMkLst>
            <pc:docMk/>
            <pc:sldMk cId="1331745347" sldId="312"/>
            <ac:picMk id="5" creationId="{48F0DDA1-B780-49E9-9D98-6D4228E13840}"/>
          </ac:picMkLst>
        </pc:picChg>
        <pc:picChg chg="del">
          <ac:chgData name="Moch. Andyka Saputra" userId="3eb1886c43dfa1d5" providerId="LiveId" clId="{95EBCEAD-9BCE-4B3E-B719-7AF1F9EF056B}" dt="2021-04-24T16:58:24.524" v="823" actId="478"/>
          <ac:picMkLst>
            <pc:docMk/>
            <pc:sldMk cId="1331745347" sldId="312"/>
            <ac:picMk id="5" creationId="{BF8D88F4-11C7-4A38-A540-36D6071BD59A}"/>
          </ac:picMkLst>
        </pc:picChg>
        <pc:picChg chg="add mod">
          <ac:chgData name="Moch. Andyka Saputra" userId="3eb1886c43dfa1d5" providerId="LiveId" clId="{95EBCEAD-9BCE-4B3E-B719-7AF1F9EF056B}" dt="2021-04-25T08:05:46.819" v="1185" actId="14100"/>
          <ac:picMkLst>
            <pc:docMk/>
            <pc:sldMk cId="1331745347" sldId="312"/>
            <ac:picMk id="1026" creationId="{8AA6651D-19A4-4FF3-9A47-1D4EBA594E68}"/>
          </ac:picMkLst>
        </pc:picChg>
        <pc:cxnChg chg="add mod">
          <ac:chgData name="Moch. Andyka Saputra" userId="3eb1886c43dfa1d5" providerId="LiveId" clId="{95EBCEAD-9BCE-4B3E-B719-7AF1F9EF056B}" dt="2021-04-25T06:19:00.856" v="1085" actId="14100"/>
          <ac:cxnSpMkLst>
            <pc:docMk/>
            <pc:sldMk cId="1331745347" sldId="312"/>
            <ac:cxnSpMk id="7" creationId="{0E16D386-6047-4934-AAC7-C19C1276C689}"/>
          </ac:cxnSpMkLst>
        </pc:cxnChg>
      </pc:sldChg>
      <pc:sldChg chg="addSp delSp modSp add mod">
        <pc:chgData name="Moch. Andyka Saputra" userId="3eb1886c43dfa1d5" providerId="LiveId" clId="{95EBCEAD-9BCE-4B3E-B719-7AF1F9EF056B}" dt="2021-04-25T08:26:40.894" v="1221" actId="14100"/>
        <pc:sldMkLst>
          <pc:docMk/>
          <pc:sldMk cId="896245496" sldId="313"/>
        </pc:sldMkLst>
        <pc:spChg chg="mod">
          <ac:chgData name="Moch. Andyka Saputra" userId="3eb1886c43dfa1d5" providerId="LiveId" clId="{95EBCEAD-9BCE-4B3E-B719-7AF1F9EF056B}" dt="2021-04-25T08:26:30.064" v="1218" actId="120"/>
          <ac:spMkLst>
            <pc:docMk/>
            <pc:sldMk cId="896245496" sldId="313"/>
            <ac:spMk id="2" creationId="{00000000-0000-0000-0000-000000000000}"/>
          </ac:spMkLst>
        </pc:spChg>
        <pc:spChg chg="add del mod">
          <ac:chgData name="Moch. Andyka Saputra" userId="3eb1886c43dfa1d5" providerId="LiveId" clId="{95EBCEAD-9BCE-4B3E-B719-7AF1F9EF056B}" dt="2021-04-25T08:25:42.905" v="1201" actId="478"/>
          <ac:spMkLst>
            <pc:docMk/>
            <pc:sldMk cId="896245496" sldId="313"/>
            <ac:spMk id="3" creationId="{D46B5306-ED0E-4233-BC35-89AFDC356B0E}"/>
          </ac:spMkLst>
        </pc:spChg>
        <pc:picChg chg="add mod">
          <ac:chgData name="Moch. Andyka Saputra" userId="3eb1886c43dfa1d5" providerId="LiveId" clId="{95EBCEAD-9BCE-4B3E-B719-7AF1F9EF056B}" dt="2021-04-25T08:26:40.894" v="1221" actId="14100"/>
          <ac:picMkLst>
            <pc:docMk/>
            <pc:sldMk cId="896245496" sldId="313"/>
            <ac:picMk id="5" creationId="{AA86A809-01D6-4DC3-B730-67B4E4CFE306}"/>
          </ac:picMkLst>
        </pc:picChg>
      </pc:sldChg>
      <pc:sldChg chg="addSp modSp add mod">
        <pc:chgData name="Moch. Andyka Saputra" userId="3eb1886c43dfa1d5" providerId="LiveId" clId="{95EBCEAD-9BCE-4B3E-B719-7AF1F9EF056B}" dt="2021-04-25T08:06:17.569" v="1200" actId="5793"/>
        <pc:sldMkLst>
          <pc:docMk/>
          <pc:sldMk cId="1397496933" sldId="314"/>
        </pc:sldMkLst>
        <pc:spChg chg="mod">
          <ac:chgData name="Moch. Andyka Saputra" userId="3eb1886c43dfa1d5" providerId="LiveId" clId="{95EBCEAD-9BCE-4B3E-B719-7AF1F9EF056B}" dt="2021-04-24T17:07:57.688" v="885" actId="20577"/>
          <ac:spMkLst>
            <pc:docMk/>
            <pc:sldMk cId="1397496933" sldId="314"/>
            <ac:spMk id="2" creationId="{00000000-0000-0000-0000-000000000000}"/>
          </ac:spMkLst>
        </pc:spChg>
        <pc:spChg chg="add mod">
          <ac:chgData name="Moch. Andyka Saputra" userId="3eb1886c43dfa1d5" providerId="LiveId" clId="{95EBCEAD-9BCE-4B3E-B719-7AF1F9EF056B}" dt="2021-04-25T08:06:17.569" v="1200" actId="5793"/>
          <ac:spMkLst>
            <pc:docMk/>
            <pc:sldMk cId="1397496933" sldId="314"/>
            <ac:spMk id="3" creationId="{9D57D220-4007-4381-9005-971FD1D18B22}"/>
          </ac:spMkLst>
        </pc:spChg>
      </pc:sldChg>
      <pc:sldChg chg="addSp modSp add mod">
        <pc:chgData name="Moch. Andyka Saputra" userId="3eb1886c43dfa1d5" providerId="LiveId" clId="{95EBCEAD-9BCE-4B3E-B719-7AF1F9EF056B}" dt="2021-04-24T17:11:28.685" v="910" actId="1076"/>
        <pc:sldMkLst>
          <pc:docMk/>
          <pc:sldMk cId="2348996464" sldId="315"/>
        </pc:sldMkLst>
        <pc:spChg chg="mod">
          <ac:chgData name="Moch. Andyka Saputra" userId="3eb1886c43dfa1d5" providerId="LiveId" clId="{95EBCEAD-9BCE-4B3E-B719-7AF1F9EF056B}" dt="2021-04-24T17:10:25.614" v="904" actId="20577"/>
          <ac:spMkLst>
            <pc:docMk/>
            <pc:sldMk cId="2348996464" sldId="315"/>
            <ac:spMk id="2" creationId="{00000000-0000-0000-0000-000000000000}"/>
          </ac:spMkLst>
        </pc:spChg>
        <pc:picChg chg="add mod">
          <ac:chgData name="Moch. Andyka Saputra" userId="3eb1886c43dfa1d5" providerId="LiveId" clId="{95EBCEAD-9BCE-4B3E-B719-7AF1F9EF056B}" dt="2021-04-24T17:11:28.685" v="910" actId="1076"/>
          <ac:picMkLst>
            <pc:docMk/>
            <pc:sldMk cId="2348996464" sldId="315"/>
            <ac:picMk id="4" creationId="{FFA15C35-82D2-4132-91F9-270527ECE24B}"/>
          </ac:picMkLst>
        </pc:picChg>
        <pc:picChg chg="add mod">
          <ac:chgData name="Moch. Andyka Saputra" userId="3eb1886c43dfa1d5" providerId="LiveId" clId="{95EBCEAD-9BCE-4B3E-B719-7AF1F9EF056B}" dt="2021-04-24T17:11:21.839" v="909" actId="1076"/>
          <ac:picMkLst>
            <pc:docMk/>
            <pc:sldMk cId="2348996464" sldId="315"/>
            <ac:picMk id="6" creationId="{67CC4AD4-EE19-46DC-834A-4CC1081A64ED}"/>
          </ac:picMkLst>
        </pc:picChg>
      </pc:sldChg>
      <pc:sldChg chg="addSp modSp add mod">
        <pc:chgData name="Moch. Andyka Saputra" userId="3eb1886c43dfa1d5" providerId="LiveId" clId="{95EBCEAD-9BCE-4B3E-B719-7AF1F9EF056B}" dt="2021-04-24T17:23:04.004" v="974" actId="1076"/>
        <pc:sldMkLst>
          <pc:docMk/>
          <pc:sldMk cId="2553870184" sldId="316"/>
        </pc:sldMkLst>
        <pc:spChg chg="mod">
          <ac:chgData name="Moch. Andyka Saputra" userId="3eb1886c43dfa1d5" providerId="LiveId" clId="{95EBCEAD-9BCE-4B3E-B719-7AF1F9EF056B}" dt="2021-04-24T17:12:05.315" v="937" actId="20577"/>
          <ac:spMkLst>
            <pc:docMk/>
            <pc:sldMk cId="2553870184" sldId="316"/>
            <ac:spMk id="2" creationId="{00000000-0000-0000-0000-000000000000}"/>
          </ac:spMkLst>
        </pc:spChg>
        <pc:picChg chg="add mod">
          <ac:chgData name="Moch. Andyka Saputra" userId="3eb1886c43dfa1d5" providerId="LiveId" clId="{95EBCEAD-9BCE-4B3E-B719-7AF1F9EF056B}" dt="2021-04-24T17:23:00.581" v="973" actId="1076"/>
          <ac:picMkLst>
            <pc:docMk/>
            <pc:sldMk cId="2553870184" sldId="316"/>
            <ac:picMk id="4" creationId="{2282CAD9-1ADD-47AA-9E85-186ED3EC3097}"/>
          </ac:picMkLst>
        </pc:picChg>
        <pc:picChg chg="add mod">
          <ac:chgData name="Moch. Andyka Saputra" userId="3eb1886c43dfa1d5" providerId="LiveId" clId="{95EBCEAD-9BCE-4B3E-B719-7AF1F9EF056B}" dt="2021-04-24T17:12:46.852" v="947" actId="14100"/>
          <ac:picMkLst>
            <pc:docMk/>
            <pc:sldMk cId="2553870184" sldId="316"/>
            <ac:picMk id="6" creationId="{D5EE23E3-5716-40E5-A51C-9F18B4DAAF70}"/>
          </ac:picMkLst>
        </pc:picChg>
        <pc:picChg chg="add mod">
          <ac:chgData name="Moch. Andyka Saputra" userId="3eb1886c43dfa1d5" providerId="LiveId" clId="{95EBCEAD-9BCE-4B3E-B719-7AF1F9EF056B}" dt="2021-04-24T17:22:58.291" v="972" actId="1076"/>
          <ac:picMkLst>
            <pc:docMk/>
            <pc:sldMk cId="2553870184" sldId="316"/>
            <ac:picMk id="8" creationId="{B51E0A9B-7433-4E5B-A3A2-BB13A5EDA3E4}"/>
          </ac:picMkLst>
        </pc:picChg>
        <pc:picChg chg="add mod">
          <ac:chgData name="Moch. Andyka Saputra" userId="3eb1886c43dfa1d5" providerId="LiveId" clId="{95EBCEAD-9BCE-4B3E-B719-7AF1F9EF056B}" dt="2021-04-24T17:23:04.004" v="974" actId="1076"/>
          <ac:picMkLst>
            <pc:docMk/>
            <pc:sldMk cId="2553870184" sldId="316"/>
            <ac:picMk id="10" creationId="{BBA5A94F-1D03-491D-955A-3306D8C9EC26}"/>
          </ac:picMkLst>
        </pc:picChg>
        <pc:picChg chg="add mod">
          <ac:chgData name="Moch. Andyka Saputra" userId="3eb1886c43dfa1d5" providerId="LiveId" clId="{95EBCEAD-9BCE-4B3E-B719-7AF1F9EF056B}" dt="2021-04-24T17:20:12.085" v="964" actId="1076"/>
          <ac:picMkLst>
            <pc:docMk/>
            <pc:sldMk cId="2553870184" sldId="316"/>
            <ac:picMk id="12" creationId="{A9D3D0F6-752C-46D6-857E-E17A6372FD08}"/>
          </ac:picMkLst>
        </pc:picChg>
        <pc:picChg chg="add mod">
          <ac:chgData name="Moch. Andyka Saputra" userId="3eb1886c43dfa1d5" providerId="LiveId" clId="{95EBCEAD-9BCE-4B3E-B719-7AF1F9EF056B}" dt="2021-04-24T17:22:54.097" v="971" actId="1076"/>
          <ac:picMkLst>
            <pc:docMk/>
            <pc:sldMk cId="2553870184" sldId="316"/>
            <ac:picMk id="14" creationId="{DD4AACC3-79BA-4586-93AF-E8EB5C30CDC4}"/>
          </ac:picMkLst>
        </pc:picChg>
        <pc:picChg chg="add mod">
          <ac:chgData name="Moch. Andyka Saputra" userId="3eb1886c43dfa1d5" providerId="LiveId" clId="{95EBCEAD-9BCE-4B3E-B719-7AF1F9EF056B}" dt="2021-04-24T17:14:03.290" v="956" actId="1076"/>
          <ac:picMkLst>
            <pc:docMk/>
            <pc:sldMk cId="2553870184" sldId="316"/>
            <ac:picMk id="4098" creationId="{484765B4-9E73-405C-A398-B1526765E87D}"/>
          </ac:picMkLst>
        </pc:picChg>
      </pc:sldChg>
      <pc:sldChg chg="addSp delSp modSp add mod ord">
        <pc:chgData name="Moch. Andyka Saputra" userId="3eb1886c43dfa1d5" providerId="LiveId" clId="{95EBCEAD-9BCE-4B3E-B719-7AF1F9EF056B}" dt="2021-04-25T07:21:50.532" v="1179" actId="20577"/>
        <pc:sldMkLst>
          <pc:docMk/>
          <pc:sldMk cId="121941124" sldId="317"/>
        </pc:sldMkLst>
        <pc:spChg chg="mod">
          <ac:chgData name="Moch. Andyka Saputra" userId="3eb1886c43dfa1d5" providerId="LiveId" clId="{95EBCEAD-9BCE-4B3E-B719-7AF1F9EF056B}" dt="2021-04-25T07:21:50.532" v="1179" actId="20577"/>
          <ac:spMkLst>
            <pc:docMk/>
            <pc:sldMk cId="121941124" sldId="317"/>
            <ac:spMk id="2" creationId="{00000000-0000-0000-0000-000000000000}"/>
          </ac:spMkLst>
        </pc:spChg>
        <pc:spChg chg="del mod">
          <ac:chgData name="Moch. Andyka Saputra" userId="3eb1886c43dfa1d5" providerId="LiveId" clId="{95EBCEAD-9BCE-4B3E-B719-7AF1F9EF056B}" dt="2021-04-25T07:19:38.456" v="1111" actId="478"/>
          <ac:spMkLst>
            <pc:docMk/>
            <pc:sldMk cId="121941124" sldId="317"/>
            <ac:spMk id="3" creationId="{D46B5306-ED0E-4233-BC35-89AFDC356B0E}"/>
          </ac:spMkLst>
        </pc:spChg>
        <pc:picChg chg="add mod">
          <ac:chgData name="Moch. Andyka Saputra" userId="3eb1886c43dfa1d5" providerId="LiveId" clId="{95EBCEAD-9BCE-4B3E-B719-7AF1F9EF056B}" dt="2021-04-25T07:20:11.102" v="1116" actId="14100"/>
          <ac:picMkLst>
            <pc:docMk/>
            <pc:sldMk cId="121941124" sldId="317"/>
            <ac:picMk id="5" creationId="{9C72A64E-B534-45C5-9648-610FBA3BA188}"/>
          </ac:picMkLst>
        </pc:picChg>
      </pc:sldChg>
      <pc:sldChg chg="addSp delSp modSp add mod">
        <pc:chgData name="Moch. Andyka Saputra" userId="3eb1886c43dfa1d5" providerId="LiveId" clId="{95EBCEAD-9BCE-4B3E-B719-7AF1F9EF056B}" dt="2021-05-03T14:01:50.992" v="1248" actId="1076"/>
        <pc:sldMkLst>
          <pc:docMk/>
          <pc:sldMk cId="1239299740" sldId="318"/>
        </pc:sldMkLst>
        <pc:picChg chg="del">
          <ac:chgData name="Moch. Andyka Saputra" userId="3eb1886c43dfa1d5" providerId="LiveId" clId="{95EBCEAD-9BCE-4B3E-B719-7AF1F9EF056B}" dt="2021-05-03T14:01:30.605" v="1242" actId="478"/>
          <ac:picMkLst>
            <pc:docMk/>
            <pc:sldMk cId="1239299740" sldId="318"/>
            <ac:picMk id="3" creationId="{1413649D-8BD4-40C3-8A35-C6972549BB5B}"/>
          </ac:picMkLst>
        </pc:picChg>
        <pc:picChg chg="add mod">
          <ac:chgData name="Moch. Andyka Saputra" userId="3eb1886c43dfa1d5" providerId="LiveId" clId="{95EBCEAD-9BCE-4B3E-B719-7AF1F9EF056B}" dt="2021-05-03T14:01:50.992" v="1248" actId="1076"/>
          <ac:picMkLst>
            <pc:docMk/>
            <pc:sldMk cId="1239299740" sldId="318"/>
            <ac:picMk id="4" creationId="{DBABEEFF-861B-4AAA-B688-01C4BA44B946}"/>
          </ac:picMkLst>
        </pc:picChg>
      </pc:sldChg>
      <pc:sldChg chg="addSp delSp modSp add mod ord">
        <pc:chgData name="Moch. Andyka Saputra" userId="3eb1886c43dfa1d5" providerId="LiveId" clId="{95EBCEAD-9BCE-4B3E-B719-7AF1F9EF056B}" dt="2021-05-03T14:02:52.966" v="1258" actId="1076"/>
        <pc:sldMkLst>
          <pc:docMk/>
          <pc:sldMk cId="3207440908" sldId="319"/>
        </pc:sldMkLst>
        <pc:picChg chg="add mod">
          <ac:chgData name="Moch. Andyka Saputra" userId="3eb1886c43dfa1d5" providerId="LiveId" clId="{95EBCEAD-9BCE-4B3E-B719-7AF1F9EF056B}" dt="2021-05-03T14:02:52.966" v="1258" actId="1076"/>
          <ac:picMkLst>
            <pc:docMk/>
            <pc:sldMk cId="3207440908" sldId="319"/>
            <ac:picMk id="3" creationId="{8A4E54C3-048F-4210-8760-2DE9F8DD664D}"/>
          </ac:picMkLst>
        </pc:picChg>
        <pc:picChg chg="del">
          <ac:chgData name="Moch. Andyka Saputra" userId="3eb1886c43dfa1d5" providerId="LiveId" clId="{95EBCEAD-9BCE-4B3E-B719-7AF1F9EF056B}" dt="2021-05-03T14:02:33.394" v="1252" actId="478"/>
          <ac:picMkLst>
            <pc:docMk/>
            <pc:sldMk cId="3207440908" sldId="319"/>
            <ac:picMk id="4" creationId="{DBABEEFF-861B-4AAA-B688-01C4BA44B946}"/>
          </ac:picMkLst>
        </pc:picChg>
      </pc:sldChg>
      <pc:sldChg chg="addSp delSp modSp add mod">
        <pc:chgData name="Moch. Andyka Saputra" userId="3eb1886c43dfa1d5" providerId="LiveId" clId="{95EBCEAD-9BCE-4B3E-B719-7AF1F9EF056B}" dt="2021-05-03T14:03:28.355" v="1266" actId="1076"/>
        <pc:sldMkLst>
          <pc:docMk/>
          <pc:sldMk cId="3678471502" sldId="320"/>
        </pc:sldMkLst>
        <pc:picChg chg="del">
          <ac:chgData name="Moch. Andyka Saputra" userId="3eb1886c43dfa1d5" providerId="LiveId" clId="{95EBCEAD-9BCE-4B3E-B719-7AF1F9EF056B}" dt="2021-05-03T14:03:00.921" v="1260" actId="478"/>
          <ac:picMkLst>
            <pc:docMk/>
            <pc:sldMk cId="3678471502" sldId="320"/>
            <ac:picMk id="3" creationId="{8A4E54C3-048F-4210-8760-2DE9F8DD664D}"/>
          </ac:picMkLst>
        </pc:picChg>
        <pc:picChg chg="add mod">
          <ac:chgData name="Moch. Andyka Saputra" userId="3eb1886c43dfa1d5" providerId="LiveId" clId="{95EBCEAD-9BCE-4B3E-B719-7AF1F9EF056B}" dt="2021-05-03T14:03:28.355" v="1266" actId="1076"/>
          <ac:picMkLst>
            <pc:docMk/>
            <pc:sldMk cId="3678471502" sldId="320"/>
            <ac:picMk id="4" creationId="{4B1FB191-CBAD-4086-B40A-5C9C5742FED2}"/>
          </ac:picMkLst>
        </pc:picChg>
      </pc:sldChg>
    </pc:docChg>
  </pc:docChgLst>
  <pc:docChgLst>
    <pc:chgData name="Moch. Andyka Saputra" userId="3eb1886c43dfa1d5" providerId="LiveId" clId="{96DD8444-EB59-4264-8483-38364D3C01BA}"/>
    <pc:docChg chg="undo custSel modSld">
      <pc:chgData name="Moch. Andyka Saputra" userId="3eb1886c43dfa1d5" providerId="LiveId" clId="{96DD8444-EB59-4264-8483-38364D3C01BA}" dt="2021-04-06T09:05:26.698" v="307" actId="1076"/>
      <pc:docMkLst>
        <pc:docMk/>
      </pc:docMkLst>
      <pc:sldChg chg="addSp delSp modSp mod">
        <pc:chgData name="Moch. Andyka Saputra" userId="3eb1886c43dfa1d5" providerId="LiveId" clId="{96DD8444-EB59-4264-8483-38364D3C01BA}" dt="2021-04-06T08:42:58.008" v="46" actId="122"/>
        <pc:sldMkLst>
          <pc:docMk/>
          <pc:sldMk cId="2971841378" sldId="256"/>
        </pc:sldMkLst>
        <pc:spChg chg="mod">
          <ac:chgData name="Moch. Andyka Saputra" userId="3eb1886c43dfa1d5" providerId="LiveId" clId="{96DD8444-EB59-4264-8483-38364D3C01BA}" dt="2021-04-06T08:42:58.008" v="46" actId="122"/>
          <ac:spMkLst>
            <pc:docMk/>
            <pc:sldMk cId="2971841378" sldId="256"/>
            <ac:spMk id="3" creationId="{00000000-0000-0000-0000-000000000000}"/>
          </ac:spMkLst>
        </pc:spChg>
        <pc:spChg chg="del">
          <ac:chgData name="Moch. Andyka Saputra" userId="3eb1886c43dfa1d5" providerId="LiveId" clId="{96DD8444-EB59-4264-8483-38364D3C01BA}" dt="2021-04-06T08:42:02.321" v="8" actId="478"/>
          <ac:spMkLst>
            <pc:docMk/>
            <pc:sldMk cId="2971841378" sldId="256"/>
            <ac:spMk id="4" creationId="{00000000-0000-0000-0000-000000000000}"/>
          </ac:spMkLst>
        </pc:spChg>
        <pc:spChg chg="del">
          <ac:chgData name="Moch. Andyka Saputra" userId="3eb1886c43dfa1d5" providerId="LiveId" clId="{96DD8444-EB59-4264-8483-38364D3C01BA}" dt="2021-04-06T08:40:54.027" v="2" actId="478"/>
          <ac:spMkLst>
            <pc:docMk/>
            <pc:sldMk cId="2971841378" sldId="256"/>
            <ac:spMk id="5" creationId="{00000000-0000-0000-0000-000000000000}"/>
          </ac:spMkLst>
        </pc:spChg>
        <pc:spChg chg="add mod">
          <ac:chgData name="Moch. Andyka Saputra" userId="3eb1886c43dfa1d5" providerId="LiveId" clId="{96DD8444-EB59-4264-8483-38364D3C01BA}" dt="2021-04-06T08:40:46.598" v="1" actId="1076"/>
          <ac:spMkLst>
            <pc:docMk/>
            <pc:sldMk cId="2971841378" sldId="256"/>
            <ac:spMk id="7" creationId="{02199F74-DD49-4720-82BD-6E2922C51BBB}"/>
          </ac:spMkLst>
        </pc:spChg>
        <pc:spChg chg="add del mod">
          <ac:chgData name="Moch. Andyka Saputra" userId="3eb1886c43dfa1d5" providerId="LiveId" clId="{96DD8444-EB59-4264-8483-38364D3C01BA}" dt="2021-04-06T08:42:08.041" v="9" actId="478"/>
          <ac:spMkLst>
            <pc:docMk/>
            <pc:sldMk cId="2971841378" sldId="256"/>
            <ac:spMk id="10" creationId="{06A0C770-B9C8-4463-8491-CAF1F03BB6BD}"/>
          </ac:spMkLst>
        </pc:spChg>
        <pc:picChg chg="add mod">
          <ac:chgData name="Moch. Andyka Saputra" userId="3eb1886c43dfa1d5" providerId="LiveId" clId="{96DD8444-EB59-4264-8483-38364D3C01BA}" dt="2021-04-06T08:41:32.925" v="7" actId="1076"/>
          <ac:picMkLst>
            <pc:docMk/>
            <pc:sldMk cId="2971841378" sldId="256"/>
            <ac:picMk id="8" creationId="{8AAA254F-3F95-4B64-94FD-133BD4ACF4A2}"/>
          </ac:picMkLst>
        </pc:picChg>
      </pc:sldChg>
      <pc:sldChg chg="addSp delSp modSp mod">
        <pc:chgData name="Moch. Andyka Saputra" userId="3eb1886c43dfa1d5" providerId="LiveId" clId="{96DD8444-EB59-4264-8483-38364D3C01BA}" dt="2021-04-06T09:05:26.698" v="307" actId="1076"/>
        <pc:sldMkLst>
          <pc:docMk/>
          <pc:sldMk cId="1095055991" sldId="261"/>
        </pc:sldMkLst>
        <pc:spChg chg="mod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2" creationId="{00000000-0000-0000-0000-000000000000}"/>
          </ac:spMkLst>
        </pc:spChg>
        <pc:spChg chg="mod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7" creationId="{00000000-0000-0000-0000-000000000000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14" creationId="{00000000-0000-0000-0000-000000000000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15" creationId="{00000000-0000-0000-0000-000000000000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16" creationId="{00000000-0000-0000-0000-000000000000}"/>
          </ac:spMkLst>
        </pc:spChg>
        <pc:spChg chg="add del mod ord topLvl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42" creationId="{00000000-0000-0000-0000-000000000000}"/>
          </ac:spMkLst>
        </pc:spChg>
        <pc:spChg chg="del">
          <ac:chgData name="Moch. Andyka Saputra" userId="3eb1886c43dfa1d5" providerId="LiveId" clId="{96DD8444-EB59-4264-8483-38364D3C01BA}" dt="2021-04-06T08:45:08.133" v="58" actId="478"/>
          <ac:spMkLst>
            <pc:docMk/>
            <pc:sldMk cId="1095055991" sldId="261"/>
            <ac:spMk id="43" creationId="{00000000-0000-0000-0000-000000000000}"/>
          </ac:spMkLst>
        </pc:spChg>
        <pc:spChg chg="del">
          <ac:chgData name="Moch. Andyka Saputra" userId="3eb1886c43dfa1d5" providerId="LiveId" clId="{96DD8444-EB59-4264-8483-38364D3C01BA}" dt="2021-04-06T08:45:08.133" v="58" actId="478"/>
          <ac:spMkLst>
            <pc:docMk/>
            <pc:sldMk cId="1095055991" sldId="261"/>
            <ac:spMk id="44" creationId="{00000000-0000-0000-0000-000000000000}"/>
          </ac:spMkLst>
        </pc:spChg>
        <pc:spChg chg="del">
          <ac:chgData name="Moch. Andyka Saputra" userId="3eb1886c43dfa1d5" providerId="LiveId" clId="{96DD8444-EB59-4264-8483-38364D3C01BA}" dt="2021-04-06T08:45:08.133" v="58" actId="478"/>
          <ac:spMkLst>
            <pc:docMk/>
            <pc:sldMk cId="1095055991" sldId="261"/>
            <ac:spMk id="45" creationId="{00000000-0000-0000-0000-000000000000}"/>
          </ac:spMkLst>
        </pc:spChg>
        <pc:spChg chg="del topLvl">
          <ac:chgData name="Moch. Andyka Saputra" userId="3eb1886c43dfa1d5" providerId="LiveId" clId="{96DD8444-EB59-4264-8483-38364D3C01BA}" dt="2021-04-06T08:44:54.938" v="57" actId="478"/>
          <ac:spMkLst>
            <pc:docMk/>
            <pc:sldMk cId="1095055991" sldId="261"/>
            <ac:spMk id="46" creationId="{00000000-0000-0000-0000-000000000000}"/>
          </ac:spMkLst>
        </pc:spChg>
        <pc:spChg chg="del topLvl">
          <ac:chgData name="Moch. Andyka Saputra" userId="3eb1886c43dfa1d5" providerId="LiveId" clId="{96DD8444-EB59-4264-8483-38364D3C01BA}" dt="2021-04-06T08:44:25.624" v="51" actId="478"/>
          <ac:spMkLst>
            <pc:docMk/>
            <pc:sldMk cId="1095055991" sldId="261"/>
            <ac:spMk id="47" creationId="{00000000-0000-0000-0000-000000000000}"/>
          </ac:spMkLst>
        </pc:spChg>
        <pc:spChg chg="del">
          <ac:chgData name="Moch. Andyka Saputra" userId="3eb1886c43dfa1d5" providerId="LiveId" clId="{96DD8444-EB59-4264-8483-38364D3C01BA}" dt="2021-04-06T08:44:22.047" v="50" actId="478"/>
          <ac:spMkLst>
            <pc:docMk/>
            <pc:sldMk cId="1095055991" sldId="261"/>
            <ac:spMk id="58" creationId="{00000000-0000-0000-0000-000000000000}"/>
          </ac:spMkLst>
        </pc:spChg>
        <pc:spChg chg="del">
          <ac:chgData name="Moch. Andyka Saputra" userId="3eb1886c43dfa1d5" providerId="LiveId" clId="{96DD8444-EB59-4264-8483-38364D3C01BA}" dt="2021-04-06T08:45:08.133" v="58" actId="478"/>
          <ac:spMkLst>
            <pc:docMk/>
            <pc:sldMk cId="1095055991" sldId="261"/>
            <ac:spMk id="59" creationId="{00000000-0000-0000-0000-000000000000}"/>
          </ac:spMkLst>
        </pc:spChg>
        <pc:spChg chg="del">
          <ac:chgData name="Moch. Andyka Saputra" userId="3eb1886c43dfa1d5" providerId="LiveId" clId="{96DD8444-EB59-4264-8483-38364D3C01BA}" dt="2021-04-06T08:45:08.133" v="58" actId="478"/>
          <ac:spMkLst>
            <pc:docMk/>
            <pc:sldMk cId="1095055991" sldId="261"/>
            <ac:spMk id="60" creationId="{00000000-0000-0000-0000-000000000000}"/>
          </ac:spMkLst>
        </pc:spChg>
        <pc:spChg chg="del">
          <ac:chgData name="Moch. Andyka Saputra" userId="3eb1886c43dfa1d5" providerId="LiveId" clId="{96DD8444-EB59-4264-8483-38364D3C01BA}" dt="2021-04-06T08:45:08.133" v="58" actId="478"/>
          <ac:spMkLst>
            <pc:docMk/>
            <pc:sldMk cId="1095055991" sldId="261"/>
            <ac:spMk id="61" creationId="{00000000-0000-0000-0000-000000000000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63" creationId="{5C5139CE-7E4D-417D-AEDB-52DF45F861F4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64" creationId="{D6F51D82-4BDD-4F28-9EA0-3CB06C2DBFD9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65" creationId="{828924D3-515F-4370-A54F-F2D807F4E322}"/>
          </ac:spMkLst>
        </pc:spChg>
        <pc:spChg chg="mod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67" creationId="{460A1366-4009-48BC-A794-B553820E4A8F}"/>
          </ac:spMkLst>
        </pc:spChg>
        <pc:spChg chg="mod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68" creationId="{1DD09619-899E-425A-B43A-F248BAF75509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70" creationId="{9BDD5C6A-4362-4C92-A6EC-AADEAA8DC809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71" creationId="{0A56040A-27C4-455A-9A4D-A791FE0D99F4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72" creationId="{CD21FDFA-6170-4A41-8227-3E827F3562C6}"/>
          </ac:spMkLst>
        </pc:spChg>
        <pc:spChg chg="mod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74" creationId="{856C8CB2-9A27-480C-B0D9-FD1EF72EF6F9}"/>
          </ac:spMkLst>
        </pc:spChg>
        <pc:spChg chg="mod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75" creationId="{00D8B8BC-0509-43FB-8125-21518D6D337E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77" creationId="{129E6EAC-9B18-43D7-918C-C30C913E837D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78" creationId="{300063A1-E624-4DE5-A352-890FC43E4FAF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79" creationId="{085D9521-5173-4CDE-859D-6E2871504D8D}"/>
          </ac:spMkLst>
        </pc:spChg>
        <pc:spChg chg="mod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81" creationId="{9434D538-673B-4883-8850-5D66A5C5BAA5}"/>
          </ac:spMkLst>
        </pc:spChg>
        <pc:spChg chg="mod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82" creationId="{D6D55217-85B3-4A58-B3F8-28887F65E504}"/>
          </ac:spMkLst>
        </pc:spChg>
        <pc:spChg chg="mod">
          <ac:chgData name="Moch. Andyka Saputra" userId="3eb1886c43dfa1d5" providerId="LiveId" clId="{96DD8444-EB59-4264-8483-38364D3C01BA}" dt="2021-04-06T08:46:09.832" v="75"/>
          <ac:spMkLst>
            <pc:docMk/>
            <pc:sldMk cId="1095055991" sldId="261"/>
            <ac:spMk id="84" creationId="{85ACDB0E-0FF8-4239-8811-A3CB5BF41FFD}"/>
          </ac:spMkLst>
        </pc:spChg>
        <pc:spChg chg="mod">
          <ac:chgData name="Moch. Andyka Saputra" userId="3eb1886c43dfa1d5" providerId="LiveId" clId="{96DD8444-EB59-4264-8483-38364D3C01BA}" dt="2021-04-06T08:46:09.832" v="75"/>
          <ac:spMkLst>
            <pc:docMk/>
            <pc:sldMk cId="1095055991" sldId="261"/>
            <ac:spMk id="85" creationId="{E076EFD9-487C-4D5A-AAA8-24AE8A6B9FEA}"/>
          </ac:spMkLst>
        </pc:spChg>
        <pc:spChg chg="mod">
          <ac:chgData name="Moch. Andyka Saputra" userId="3eb1886c43dfa1d5" providerId="LiveId" clId="{96DD8444-EB59-4264-8483-38364D3C01BA}" dt="2021-04-06T08:46:09.832" v="75"/>
          <ac:spMkLst>
            <pc:docMk/>
            <pc:sldMk cId="1095055991" sldId="261"/>
            <ac:spMk id="86" creationId="{B180C0D0-F548-440A-A26C-51C244054348}"/>
          </ac:spMkLst>
        </pc:spChg>
        <pc:spChg chg="mod">
          <ac:chgData name="Moch. Andyka Saputra" userId="3eb1886c43dfa1d5" providerId="LiveId" clId="{96DD8444-EB59-4264-8483-38364D3C01BA}" dt="2021-04-06T08:46:09.832" v="75"/>
          <ac:spMkLst>
            <pc:docMk/>
            <pc:sldMk cId="1095055991" sldId="261"/>
            <ac:spMk id="88" creationId="{4CF81825-7EA9-4434-A4D1-A6AC7DB999AE}"/>
          </ac:spMkLst>
        </pc:spChg>
        <pc:spChg chg="mod">
          <ac:chgData name="Moch. Andyka Saputra" userId="3eb1886c43dfa1d5" providerId="LiveId" clId="{96DD8444-EB59-4264-8483-38364D3C01BA}" dt="2021-04-06T08:46:09.832" v="75"/>
          <ac:spMkLst>
            <pc:docMk/>
            <pc:sldMk cId="1095055991" sldId="261"/>
            <ac:spMk id="89" creationId="{83D51FC4-00E4-43D8-BD85-ECD0CCDCB6E1}"/>
          </ac:spMkLst>
        </pc:spChg>
        <pc:spChg chg="mod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93" creationId="{3AED2BD1-026C-4062-AF48-42657660B251}"/>
          </ac:spMkLst>
        </pc:spChg>
        <pc:spChg chg="mod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94" creationId="{F7D82399-F650-41B7-A8D3-5502223494A9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95" creationId="{EBD9DEC7-85ED-48D1-A441-E448D2502B64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96" creationId="{52728FB6-B0A8-4829-AC5B-98678F7BC8AB}"/>
          </ac:spMkLst>
        </pc:spChg>
        <pc:spChg chg="mod">
          <ac:chgData name="Moch. Andyka Saputra" userId="3eb1886c43dfa1d5" providerId="LiveId" clId="{96DD8444-EB59-4264-8483-38364D3C01BA}" dt="2021-04-06T09:01:59.784" v="254" actId="165"/>
          <ac:spMkLst>
            <pc:docMk/>
            <pc:sldMk cId="1095055991" sldId="261"/>
            <ac:spMk id="97" creationId="{6C70BEBE-D86B-4DC0-8C76-87A7F5C392B0}"/>
          </ac:spMkLst>
        </pc:spChg>
        <pc:spChg chg="add del mod topLvl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98" creationId="{47F26AE3-7E6B-4156-8A26-D3F3E169FCE7}"/>
          </ac:spMkLst>
        </pc:spChg>
        <pc:spChg chg="add mod topLvl">
          <ac:chgData name="Moch. Andyka Saputra" userId="3eb1886c43dfa1d5" providerId="LiveId" clId="{96DD8444-EB59-4264-8483-38364D3C01BA}" dt="2021-04-06T09:01:52.209" v="253" actId="165"/>
          <ac:spMkLst>
            <pc:docMk/>
            <pc:sldMk cId="1095055991" sldId="261"/>
            <ac:spMk id="99" creationId="{2D7F1EDD-F5E2-476A-9BBB-F37DC043DE2B}"/>
          </ac:spMkLst>
        </pc:spChg>
        <pc:spChg chg="add mod topLvl">
          <ac:chgData name="Moch. Andyka Saputra" userId="3eb1886c43dfa1d5" providerId="LiveId" clId="{96DD8444-EB59-4264-8483-38364D3C01BA}" dt="2021-04-06T09:03:18.414" v="263" actId="1076"/>
          <ac:spMkLst>
            <pc:docMk/>
            <pc:sldMk cId="1095055991" sldId="261"/>
            <ac:spMk id="100" creationId="{491F9FC6-EC23-4E7A-991F-A33295A85010}"/>
          </ac:spMkLst>
        </pc:spChg>
        <pc:spChg chg="add del mod topLvl">
          <ac:chgData name="Moch. Andyka Saputra" userId="3eb1886c43dfa1d5" providerId="LiveId" clId="{96DD8444-EB59-4264-8483-38364D3C01BA}" dt="2021-04-06T09:03:30.317" v="266" actId="1076"/>
          <ac:spMkLst>
            <pc:docMk/>
            <pc:sldMk cId="1095055991" sldId="261"/>
            <ac:spMk id="101" creationId="{076006B9-9376-4AA5-9D0D-C7FCB515505B}"/>
          </ac:spMkLst>
        </pc:spChg>
        <pc:spChg chg="add mod ord topLvl">
          <ac:chgData name="Moch. Andyka Saputra" userId="3eb1886c43dfa1d5" providerId="LiveId" clId="{96DD8444-EB59-4264-8483-38364D3C01BA}" dt="2021-04-06T09:03:58.593" v="272" actId="1076"/>
          <ac:spMkLst>
            <pc:docMk/>
            <pc:sldMk cId="1095055991" sldId="261"/>
            <ac:spMk id="102" creationId="{1C451DE6-4763-4EA5-BDC7-20ED3D13E145}"/>
          </ac:spMkLst>
        </pc:spChg>
        <pc:spChg chg="mod">
          <ac:chgData name="Moch. Andyka Saputra" userId="3eb1886c43dfa1d5" providerId="LiveId" clId="{96DD8444-EB59-4264-8483-38364D3C01BA}" dt="2021-04-06T08:54:02.546" v="171"/>
          <ac:spMkLst>
            <pc:docMk/>
            <pc:sldMk cId="1095055991" sldId="261"/>
            <ac:spMk id="104" creationId="{A1962E73-5254-4B7A-8F8A-D9D8CC9B7B90}"/>
          </ac:spMkLst>
        </pc:spChg>
        <pc:spChg chg="mod">
          <ac:chgData name="Moch. Andyka Saputra" userId="3eb1886c43dfa1d5" providerId="LiveId" clId="{96DD8444-EB59-4264-8483-38364D3C01BA}" dt="2021-04-06T08:54:02.546" v="171"/>
          <ac:spMkLst>
            <pc:docMk/>
            <pc:sldMk cId="1095055991" sldId="261"/>
            <ac:spMk id="105" creationId="{0BABEBD2-87D4-4906-98B1-A8E8416619F6}"/>
          </ac:spMkLst>
        </pc:spChg>
        <pc:spChg chg="add mod topLvl">
          <ac:chgData name="Moch. Andyka Saputra" userId="3eb1886c43dfa1d5" providerId="LiveId" clId="{96DD8444-EB59-4264-8483-38364D3C01BA}" dt="2021-04-06T09:05:05.327" v="304" actId="1076"/>
          <ac:spMkLst>
            <pc:docMk/>
            <pc:sldMk cId="1095055991" sldId="261"/>
            <ac:spMk id="106" creationId="{7ED15333-B379-45FF-95FD-5D77714ECE54}"/>
          </ac:spMkLst>
        </pc:spChg>
        <pc:spChg chg="add mod ord topLvl">
          <ac:chgData name="Moch. Andyka Saputra" userId="3eb1886c43dfa1d5" providerId="LiveId" clId="{96DD8444-EB59-4264-8483-38364D3C01BA}" dt="2021-04-06T09:05:26.698" v="307" actId="1076"/>
          <ac:spMkLst>
            <pc:docMk/>
            <pc:sldMk cId="1095055991" sldId="261"/>
            <ac:spMk id="107" creationId="{BB90EFDF-034E-421E-B37B-7FAF1A7F917C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14" creationId="{99A61D6F-502A-4E9E-BDF1-61BE2F4A4958}"/>
          </ac:spMkLst>
        </pc:spChg>
        <pc:spChg chg="del mod">
          <ac:chgData name="Moch. Andyka Saputra" userId="3eb1886c43dfa1d5" providerId="LiveId" clId="{96DD8444-EB59-4264-8483-38364D3C01BA}" dt="2021-04-06T09:03:35.106" v="267" actId="478"/>
          <ac:spMkLst>
            <pc:docMk/>
            <pc:sldMk cId="1095055991" sldId="261"/>
            <ac:spMk id="115" creationId="{CA1CB4DF-D62D-4119-B438-8566D1F08213}"/>
          </ac:spMkLst>
        </pc:spChg>
        <pc:spChg chg="del mod">
          <ac:chgData name="Moch. Andyka Saputra" userId="3eb1886c43dfa1d5" providerId="LiveId" clId="{96DD8444-EB59-4264-8483-38364D3C01BA}" dt="2021-04-06T09:05:20.369" v="306" actId="478"/>
          <ac:spMkLst>
            <pc:docMk/>
            <pc:sldMk cId="1095055991" sldId="261"/>
            <ac:spMk id="116" creationId="{BB544679-7FD3-40AE-96C8-6B3886318DAE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17" creationId="{C62120AF-FB6D-4F00-9F8A-CDC9C8F20DBB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18" creationId="{F2246EA0-6A5C-40BC-9DA7-D5EB2EBF5F83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19" creationId="{840A4C10-7B0B-418A-AF47-3D0D7FFCB178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20" creationId="{9A9FE514-B472-48A7-A0DA-2821453DB9DD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21" creationId="{35059C06-6673-4B97-98C5-C0A8A46AFC86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22" creationId="{BD86E35D-5971-46DE-83AD-79356A38E08E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23" creationId="{8903123F-3EEA-4211-AD91-D7AD0C962988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24" creationId="{4032A6D2-7968-426A-80A4-12064FA1E18C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25" creationId="{C6E125A7-4034-4016-8EE5-D6DF6D83C7B3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26" creationId="{879B6980-9A4B-41BE-830C-CC4EF0D1DCCC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27" creationId="{724C070C-7989-479B-81E9-2C9088C11822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28" creationId="{9164BD24-B8B3-49A1-AA15-10A44D3D09E9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29" creationId="{B9CEF16D-C064-4DEC-BB74-B664DC4707A3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30" creationId="{AB2611A8-35AA-4FBA-A495-9BB5D68E5044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31" creationId="{93903074-A1AD-438B-9995-BFB7ED810DBE}"/>
          </ac:spMkLst>
        </pc:spChg>
        <pc:spChg chg="mod">
          <ac:chgData name="Moch. Andyka Saputra" userId="3eb1886c43dfa1d5" providerId="LiveId" clId="{96DD8444-EB59-4264-8483-38364D3C01BA}" dt="2021-04-06T09:00:28.576" v="236"/>
          <ac:spMkLst>
            <pc:docMk/>
            <pc:sldMk cId="1095055991" sldId="261"/>
            <ac:spMk id="132" creationId="{18CE0AB2-A883-4D88-93BD-CBE278BA0453}"/>
          </ac:spMkLst>
        </pc:spChg>
        <pc:spChg chg="add mod">
          <ac:chgData name="Moch. Andyka Saputra" userId="3eb1886c43dfa1d5" providerId="LiveId" clId="{96DD8444-EB59-4264-8483-38364D3C01BA}" dt="2021-04-06T09:04:37.957" v="295" actId="1076"/>
          <ac:spMkLst>
            <pc:docMk/>
            <pc:sldMk cId="1095055991" sldId="261"/>
            <ac:spMk id="133" creationId="{3B55999D-D1D8-43E7-BF9F-E2ED6DCFAB36}"/>
          </ac:spMkLst>
        </pc:spChg>
        <pc:grpChg chg="add del mod">
          <ac:chgData name="Moch. Andyka Saputra" userId="3eb1886c43dfa1d5" providerId="LiveId" clId="{96DD8444-EB59-4264-8483-38364D3C01BA}" dt="2021-04-06T08:46:58.843" v="93" actId="165"/>
          <ac:grpSpMkLst>
            <pc:docMk/>
            <pc:sldMk cId="1095055991" sldId="261"/>
            <ac:grpSpMk id="4" creationId="{0B1F8F76-8516-47D2-A9CA-9F476F79099A}"/>
          </ac:grpSpMkLst>
        </pc:grpChg>
        <pc:grpChg chg="add del mod">
          <ac:chgData name="Moch. Andyka Saputra" userId="3eb1886c43dfa1d5" providerId="LiveId" clId="{96DD8444-EB59-4264-8483-38364D3C01BA}" dt="2021-04-06T09:00:18.254" v="234" actId="165"/>
          <ac:grpSpMkLst>
            <pc:docMk/>
            <pc:sldMk cId="1095055991" sldId="261"/>
            <ac:grpSpMk id="5" creationId="{5805F3F8-6613-49E7-B3E0-E3F46E905EC0}"/>
          </ac:grpSpMkLst>
        </pc:grpChg>
        <pc:grpChg chg="add del mod topLvl">
          <ac:chgData name="Moch. Andyka Saputra" userId="3eb1886c43dfa1d5" providerId="LiveId" clId="{96DD8444-EB59-4264-8483-38364D3C01BA}" dt="2021-04-06T09:01:59.784" v="254" actId="165"/>
          <ac:grpSpMkLst>
            <pc:docMk/>
            <pc:sldMk cId="1095055991" sldId="261"/>
            <ac:grpSpMk id="6" creationId="{E69154CD-1D16-49E4-98E2-3AABB8E9FC2F}"/>
          </ac:grpSpMkLst>
        </pc:grpChg>
        <pc:grpChg chg="add del mod">
          <ac:chgData name="Moch. Andyka Saputra" userId="3eb1886c43dfa1d5" providerId="LiveId" clId="{96DD8444-EB59-4264-8483-38364D3C01BA}" dt="2021-04-06T09:01:52.209" v="253" actId="165"/>
          <ac:grpSpMkLst>
            <pc:docMk/>
            <pc:sldMk cId="1095055991" sldId="261"/>
            <ac:grpSpMk id="8" creationId="{39D6D557-B7B3-4C68-BF13-0502A9DB0B14}"/>
          </ac:grpSpMkLst>
        </pc:grpChg>
        <pc:grpChg chg="mod topLvl">
          <ac:chgData name="Moch. Andyka Saputra" userId="3eb1886c43dfa1d5" providerId="LiveId" clId="{96DD8444-EB59-4264-8483-38364D3C01BA}" dt="2021-04-06T09:01:52.209" v="253" actId="165"/>
          <ac:grpSpMkLst>
            <pc:docMk/>
            <pc:sldMk cId="1095055991" sldId="261"/>
            <ac:grpSpMk id="11" creationId="{00000000-0000-0000-0000-000000000000}"/>
          </ac:grpSpMkLst>
        </pc:grpChg>
        <pc:grpChg chg="del">
          <ac:chgData name="Moch. Andyka Saputra" userId="3eb1886c43dfa1d5" providerId="LiveId" clId="{96DD8444-EB59-4264-8483-38364D3C01BA}" dt="2021-04-06T08:44:06.966" v="47" actId="165"/>
          <ac:grpSpMkLst>
            <pc:docMk/>
            <pc:sldMk cId="1095055991" sldId="261"/>
            <ac:grpSpMk id="12" creationId="{00000000-0000-0000-0000-000000000000}"/>
          </ac:grpSpMkLst>
        </pc:grpChg>
        <pc:grpChg chg="mod topLvl">
          <ac:chgData name="Moch. Andyka Saputra" userId="3eb1886c43dfa1d5" providerId="LiveId" clId="{96DD8444-EB59-4264-8483-38364D3C01BA}" dt="2021-04-06T09:01:59.784" v="254" actId="165"/>
          <ac:grpSpMkLst>
            <pc:docMk/>
            <pc:sldMk cId="1095055991" sldId="261"/>
            <ac:grpSpMk id="13" creationId="{00000000-0000-0000-0000-000000000000}"/>
          </ac:grpSpMkLst>
        </pc:grpChg>
        <pc:grpChg chg="del">
          <ac:chgData name="Moch. Andyka Saputra" userId="3eb1886c43dfa1d5" providerId="LiveId" clId="{96DD8444-EB59-4264-8483-38364D3C01BA}" dt="2021-04-06T08:44:25.624" v="51" actId="478"/>
          <ac:grpSpMkLst>
            <pc:docMk/>
            <pc:sldMk cId="1095055991" sldId="261"/>
            <ac:grpSpMk id="17" creationId="{00000000-0000-0000-0000-000000000000}"/>
          </ac:grpSpMkLst>
        </pc:grpChg>
        <pc:grpChg chg="del">
          <ac:chgData name="Moch. Andyka Saputra" userId="3eb1886c43dfa1d5" providerId="LiveId" clId="{96DD8444-EB59-4264-8483-38364D3C01BA}" dt="2021-04-06T08:45:08.133" v="58" actId="478"/>
          <ac:grpSpMkLst>
            <pc:docMk/>
            <pc:sldMk cId="1095055991" sldId="261"/>
            <ac:grpSpMk id="18" creationId="{00000000-0000-0000-0000-000000000000}"/>
          </ac:grpSpMkLst>
        </pc:grpChg>
        <pc:grpChg chg="del">
          <ac:chgData name="Moch. Andyka Saputra" userId="3eb1886c43dfa1d5" providerId="LiveId" clId="{96DD8444-EB59-4264-8483-38364D3C01BA}" dt="2021-04-06T08:45:08.133" v="58" actId="478"/>
          <ac:grpSpMkLst>
            <pc:docMk/>
            <pc:sldMk cId="1095055991" sldId="261"/>
            <ac:grpSpMk id="26" creationId="{00000000-0000-0000-0000-000000000000}"/>
          </ac:grpSpMkLst>
        </pc:grpChg>
        <pc:grpChg chg="del">
          <ac:chgData name="Moch. Andyka Saputra" userId="3eb1886c43dfa1d5" providerId="LiveId" clId="{96DD8444-EB59-4264-8483-38364D3C01BA}" dt="2021-04-06T08:45:09.924" v="59" actId="478"/>
          <ac:grpSpMkLst>
            <pc:docMk/>
            <pc:sldMk cId="1095055991" sldId="261"/>
            <ac:grpSpMk id="34" creationId="{00000000-0000-0000-0000-000000000000}"/>
          </ac:grpSpMkLst>
        </pc:grpChg>
        <pc:grpChg chg="del">
          <ac:chgData name="Moch. Andyka Saputra" userId="3eb1886c43dfa1d5" providerId="LiveId" clId="{96DD8444-EB59-4264-8483-38364D3C01BA}" dt="2021-04-06T08:45:08.133" v="58" actId="478"/>
          <ac:grpSpMkLst>
            <pc:docMk/>
            <pc:sldMk cId="1095055991" sldId="261"/>
            <ac:grpSpMk id="49" creationId="{00000000-0000-0000-0000-000000000000}"/>
          </ac:grpSpMkLst>
        </pc:grpChg>
        <pc:grpChg chg="del">
          <ac:chgData name="Moch. Andyka Saputra" userId="3eb1886c43dfa1d5" providerId="LiveId" clId="{96DD8444-EB59-4264-8483-38364D3C01BA}" dt="2021-04-06T08:45:08.133" v="58" actId="478"/>
          <ac:grpSpMkLst>
            <pc:docMk/>
            <pc:sldMk cId="1095055991" sldId="261"/>
            <ac:grpSpMk id="52" creationId="{00000000-0000-0000-0000-000000000000}"/>
          </ac:grpSpMkLst>
        </pc:grpChg>
        <pc:grpChg chg="del">
          <ac:chgData name="Moch. Andyka Saputra" userId="3eb1886c43dfa1d5" providerId="LiveId" clId="{96DD8444-EB59-4264-8483-38364D3C01BA}" dt="2021-04-06T08:45:08.133" v="58" actId="478"/>
          <ac:grpSpMkLst>
            <pc:docMk/>
            <pc:sldMk cId="1095055991" sldId="261"/>
            <ac:grpSpMk id="55" creationId="{00000000-0000-0000-0000-000000000000}"/>
          </ac:grpSpMkLst>
        </pc:grpChg>
        <pc:grpChg chg="add mod topLvl">
          <ac:chgData name="Moch. Andyka Saputra" userId="3eb1886c43dfa1d5" providerId="LiveId" clId="{96DD8444-EB59-4264-8483-38364D3C01BA}" dt="2021-04-06T09:02:13.286" v="255" actId="14100"/>
          <ac:grpSpMkLst>
            <pc:docMk/>
            <pc:sldMk cId="1095055991" sldId="261"/>
            <ac:grpSpMk id="62" creationId="{22236A14-1085-4488-B484-CA967378CDA0}"/>
          </ac:grpSpMkLst>
        </pc:grpChg>
        <pc:grpChg chg="add mod topLvl">
          <ac:chgData name="Moch. Andyka Saputra" userId="3eb1886c43dfa1d5" providerId="LiveId" clId="{96DD8444-EB59-4264-8483-38364D3C01BA}" dt="2021-04-06T09:04:59.590" v="303" actId="1076"/>
          <ac:grpSpMkLst>
            <pc:docMk/>
            <pc:sldMk cId="1095055991" sldId="261"/>
            <ac:grpSpMk id="66" creationId="{77F03E33-265F-4A26-BC3B-53AAA8D80766}"/>
          </ac:grpSpMkLst>
        </pc:grpChg>
        <pc:grpChg chg="add mod topLvl">
          <ac:chgData name="Moch. Andyka Saputra" userId="3eb1886c43dfa1d5" providerId="LiveId" clId="{96DD8444-EB59-4264-8483-38364D3C01BA}" dt="2021-04-06T09:02:26.530" v="257" actId="14100"/>
          <ac:grpSpMkLst>
            <pc:docMk/>
            <pc:sldMk cId="1095055991" sldId="261"/>
            <ac:grpSpMk id="69" creationId="{2CBD0035-A239-45BE-9150-39C587D0A800}"/>
          </ac:grpSpMkLst>
        </pc:grpChg>
        <pc:grpChg chg="add mod topLvl">
          <ac:chgData name="Moch. Andyka Saputra" userId="3eb1886c43dfa1d5" providerId="LiveId" clId="{96DD8444-EB59-4264-8483-38364D3C01BA}" dt="2021-04-06T09:01:52.209" v="253" actId="165"/>
          <ac:grpSpMkLst>
            <pc:docMk/>
            <pc:sldMk cId="1095055991" sldId="261"/>
            <ac:grpSpMk id="73" creationId="{04F0F8C1-B80F-4576-957A-423884FA6F10}"/>
          </ac:grpSpMkLst>
        </pc:grpChg>
        <pc:grpChg chg="add mod topLvl">
          <ac:chgData name="Moch. Andyka Saputra" userId="3eb1886c43dfa1d5" providerId="LiveId" clId="{96DD8444-EB59-4264-8483-38364D3C01BA}" dt="2021-04-06T09:02:34.823" v="258" actId="14100"/>
          <ac:grpSpMkLst>
            <pc:docMk/>
            <pc:sldMk cId="1095055991" sldId="261"/>
            <ac:grpSpMk id="76" creationId="{58664CBA-3CEC-46FF-9940-85FE8FD15AB6}"/>
          </ac:grpSpMkLst>
        </pc:grpChg>
        <pc:grpChg chg="add mod topLvl">
          <ac:chgData name="Moch. Andyka Saputra" userId="3eb1886c43dfa1d5" providerId="LiveId" clId="{96DD8444-EB59-4264-8483-38364D3C01BA}" dt="2021-04-06T09:01:52.209" v="253" actId="165"/>
          <ac:grpSpMkLst>
            <pc:docMk/>
            <pc:sldMk cId="1095055991" sldId="261"/>
            <ac:grpSpMk id="80" creationId="{5B0561AD-9799-46CB-AD55-DF1A9EF24770}"/>
          </ac:grpSpMkLst>
        </pc:grpChg>
        <pc:grpChg chg="add del mod">
          <ac:chgData name="Moch. Andyka Saputra" userId="3eb1886c43dfa1d5" providerId="LiveId" clId="{96DD8444-EB59-4264-8483-38364D3C01BA}" dt="2021-04-06T08:46:25.620" v="82"/>
          <ac:grpSpMkLst>
            <pc:docMk/>
            <pc:sldMk cId="1095055991" sldId="261"/>
            <ac:grpSpMk id="83" creationId="{AAD89F0C-8E37-4B90-8A9F-054201FF930A}"/>
          </ac:grpSpMkLst>
        </pc:grpChg>
        <pc:grpChg chg="add del mod">
          <ac:chgData name="Moch. Andyka Saputra" userId="3eb1886c43dfa1d5" providerId="LiveId" clId="{96DD8444-EB59-4264-8483-38364D3C01BA}" dt="2021-04-06T08:46:25.620" v="82"/>
          <ac:grpSpMkLst>
            <pc:docMk/>
            <pc:sldMk cId="1095055991" sldId="261"/>
            <ac:grpSpMk id="87" creationId="{B89567B8-BFA1-4CF1-A80E-73E6B29058FF}"/>
          </ac:grpSpMkLst>
        </pc:grpChg>
        <pc:grpChg chg="add del mod">
          <ac:chgData name="Moch. Andyka Saputra" userId="3eb1886c43dfa1d5" providerId="LiveId" clId="{96DD8444-EB59-4264-8483-38364D3C01BA}" dt="2021-04-06T08:47:03.134" v="94" actId="165"/>
          <ac:grpSpMkLst>
            <pc:docMk/>
            <pc:sldMk cId="1095055991" sldId="261"/>
            <ac:grpSpMk id="90" creationId="{8466901B-FEA9-45EB-B046-7B134D56C02C}"/>
          </ac:grpSpMkLst>
        </pc:grpChg>
        <pc:grpChg chg="mod topLvl">
          <ac:chgData name="Moch. Andyka Saputra" userId="3eb1886c43dfa1d5" providerId="LiveId" clId="{96DD8444-EB59-4264-8483-38364D3C01BA}" dt="2021-04-06T09:02:39.244" v="259" actId="14100"/>
          <ac:grpSpMkLst>
            <pc:docMk/>
            <pc:sldMk cId="1095055991" sldId="261"/>
            <ac:grpSpMk id="91" creationId="{75C2DF0F-2192-4486-8055-3BE2DD9D7B6F}"/>
          </ac:grpSpMkLst>
        </pc:grpChg>
        <pc:grpChg chg="mod topLvl">
          <ac:chgData name="Moch. Andyka Saputra" userId="3eb1886c43dfa1d5" providerId="LiveId" clId="{96DD8444-EB59-4264-8483-38364D3C01BA}" dt="2021-04-06T09:01:52.209" v="253" actId="165"/>
          <ac:grpSpMkLst>
            <pc:docMk/>
            <pc:sldMk cId="1095055991" sldId="261"/>
            <ac:grpSpMk id="92" creationId="{D5A348CC-052E-42C7-990D-63A7F882027D}"/>
          </ac:grpSpMkLst>
        </pc:grpChg>
        <pc:grpChg chg="add del mod">
          <ac:chgData name="Moch. Andyka Saputra" userId="3eb1886c43dfa1d5" providerId="LiveId" clId="{96DD8444-EB59-4264-8483-38364D3C01BA}" dt="2021-04-06T08:54:05.487" v="174"/>
          <ac:grpSpMkLst>
            <pc:docMk/>
            <pc:sldMk cId="1095055991" sldId="261"/>
            <ac:grpSpMk id="103" creationId="{2B0D1EA1-234C-4B60-B52B-2611D01E931F}"/>
          </ac:grpSpMkLst>
        </pc:grpChg>
        <pc:grpChg chg="add mod">
          <ac:chgData name="Moch. Andyka Saputra" userId="3eb1886c43dfa1d5" providerId="LiveId" clId="{96DD8444-EB59-4264-8483-38364D3C01BA}" dt="2021-04-06T09:01:10.747" v="252" actId="1076"/>
          <ac:grpSpMkLst>
            <pc:docMk/>
            <pc:sldMk cId="1095055991" sldId="261"/>
            <ac:grpSpMk id="108" creationId="{D7C8391E-83A6-48D4-B8B1-41140088FAB6}"/>
          </ac:grpSpMkLst>
        </pc:grpChg>
        <pc:grpChg chg="mod">
          <ac:chgData name="Moch. Andyka Saputra" userId="3eb1886c43dfa1d5" providerId="LiveId" clId="{96DD8444-EB59-4264-8483-38364D3C01BA}" dt="2021-04-06T09:00:28.576" v="236"/>
          <ac:grpSpMkLst>
            <pc:docMk/>
            <pc:sldMk cId="1095055991" sldId="261"/>
            <ac:grpSpMk id="109" creationId="{1A4624B3-D712-4891-ACF3-D8553CCBC49D}"/>
          </ac:grpSpMkLst>
        </pc:grpChg>
        <pc:grpChg chg="mod">
          <ac:chgData name="Moch. Andyka Saputra" userId="3eb1886c43dfa1d5" providerId="LiveId" clId="{96DD8444-EB59-4264-8483-38364D3C01BA}" dt="2021-04-06T09:00:28.576" v="236"/>
          <ac:grpSpMkLst>
            <pc:docMk/>
            <pc:sldMk cId="1095055991" sldId="261"/>
            <ac:grpSpMk id="110" creationId="{9A0228F3-950C-4616-BF30-87C84B0CDE98}"/>
          </ac:grpSpMkLst>
        </pc:grpChg>
        <pc:grpChg chg="mod">
          <ac:chgData name="Moch. Andyka Saputra" userId="3eb1886c43dfa1d5" providerId="LiveId" clId="{96DD8444-EB59-4264-8483-38364D3C01BA}" dt="2021-04-06T09:00:28.576" v="236"/>
          <ac:grpSpMkLst>
            <pc:docMk/>
            <pc:sldMk cId="1095055991" sldId="261"/>
            <ac:grpSpMk id="111" creationId="{EFD77FA4-08AF-43A3-9074-F6F8738EF216}"/>
          </ac:grpSpMkLst>
        </pc:grpChg>
        <pc:grpChg chg="mod">
          <ac:chgData name="Moch. Andyka Saputra" userId="3eb1886c43dfa1d5" providerId="LiveId" clId="{96DD8444-EB59-4264-8483-38364D3C01BA}" dt="2021-04-06T09:00:28.576" v="236"/>
          <ac:grpSpMkLst>
            <pc:docMk/>
            <pc:sldMk cId="1095055991" sldId="261"/>
            <ac:grpSpMk id="112" creationId="{06ECFDD3-E5F3-40CB-8E0D-4F5482A939D6}"/>
          </ac:grpSpMkLst>
        </pc:grpChg>
        <pc:grpChg chg="mod">
          <ac:chgData name="Moch. Andyka Saputra" userId="3eb1886c43dfa1d5" providerId="LiveId" clId="{96DD8444-EB59-4264-8483-38364D3C01BA}" dt="2021-04-06T09:00:28.576" v="236"/>
          <ac:grpSpMkLst>
            <pc:docMk/>
            <pc:sldMk cId="1095055991" sldId="261"/>
            <ac:grpSpMk id="113" creationId="{41358572-A8CA-4A46-BB88-546F809292EA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4048" y="2715765"/>
            <a:ext cx="3888432" cy="1728193"/>
          </a:xfrm>
        </p:spPr>
        <p:txBody>
          <a:bodyPr/>
          <a:lstStyle/>
          <a:p>
            <a:pPr algn="ctr"/>
            <a:r>
              <a:rPr lang="en-US" altLang="ko-KR" dirty="0">
                <a:ea typeface="맑은 고딕" pitchFamily="50" charset="-127"/>
              </a:rPr>
              <a:t>BASIC PYTHON</a:t>
            </a:r>
          </a:p>
          <a:p>
            <a:pPr algn="ctr"/>
            <a:r>
              <a:rPr lang="en-US" altLang="ko-KR" dirty="0">
                <a:ea typeface="맑은 고딕" pitchFamily="50" charset="-127"/>
              </a:rPr>
              <a:t>FOR</a:t>
            </a:r>
          </a:p>
          <a:p>
            <a:pPr algn="ctr"/>
            <a:r>
              <a:rPr lang="en-US" altLang="ko-KR" dirty="0">
                <a:ea typeface="맑은 고딕" pitchFamily="50" charset="-127"/>
              </a:rPr>
              <a:t>DATA SCIENCE</a:t>
            </a:r>
            <a:endParaRPr lang="en-US" altLang="ko-KR" dirty="0"/>
          </a:p>
        </p:txBody>
      </p:sp>
      <p:sp>
        <p:nvSpPr>
          <p:cNvPr id="7" name="Freeform 127">
            <a:extLst>
              <a:ext uri="{FF2B5EF4-FFF2-40B4-BE49-F238E27FC236}">
                <a16:creationId xmlns:a16="http://schemas.microsoft.com/office/drawing/2014/main" id="{02199F74-DD49-4720-82BD-6E2922C51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923678"/>
            <a:ext cx="853818" cy="848308"/>
          </a:xfrm>
          <a:custGeom>
            <a:avLst/>
            <a:gdLst>
              <a:gd name="T0" fmla="*/ 657 w 1366"/>
              <a:gd name="T1" fmla="*/ 767 h 1358"/>
              <a:gd name="T2" fmla="*/ 657 w 1366"/>
              <a:gd name="T3" fmla="*/ 570 h 1358"/>
              <a:gd name="T4" fmla="*/ 1127 w 1366"/>
              <a:gd name="T5" fmla="*/ 721 h 1358"/>
              <a:gd name="T6" fmla="*/ 1315 w 1366"/>
              <a:gd name="T7" fmla="*/ 683 h 1358"/>
              <a:gd name="T8" fmla="*/ 1101 w 1366"/>
              <a:gd name="T9" fmla="*/ 652 h 1358"/>
              <a:gd name="T10" fmla="*/ 966 w 1366"/>
              <a:gd name="T11" fmla="*/ 411 h 1358"/>
              <a:gd name="T12" fmla="*/ 957 w 1366"/>
              <a:gd name="T13" fmla="*/ 490 h 1358"/>
              <a:gd name="T14" fmla="*/ 996 w 1366"/>
              <a:gd name="T15" fmla="*/ 855 h 1358"/>
              <a:gd name="T16" fmla="*/ 683 w 1366"/>
              <a:gd name="T17" fmla="*/ 1011 h 1358"/>
              <a:gd name="T18" fmla="*/ 450 w 1366"/>
              <a:gd name="T19" fmla="*/ 989 h 1358"/>
              <a:gd name="T20" fmla="*/ 306 w 1366"/>
              <a:gd name="T21" fmla="*/ 777 h 1358"/>
              <a:gd name="T22" fmla="*/ 434 w 1366"/>
              <a:gd name="T23" fmla="*/ 965 h 1358"/>
              <a:gd name="T24" fmla="*/ 408 w 1366"/>
              <a:gd name="T25" fmla="*/ 847 h 1358"/>
              <a:gd name="T26" fmla="*/ 437 w 1366"/>
              <a:gd name="T27" fmla="*/ 502 h 1358"/>
              <a:gd name="T28" fmla="*/ 536 w 1366"/>
              <a:gd name="T29" fmla="*/ 365 h 1358"/>
              <a:gd name="T30" fmla="*/ 870 w 1366"/>
              <a:gd name="T31" fmla="*/ 371 h 1358"/>
              <a:gd name="T32" fmla="*/ 1157 w 1366"/>
              <a:gd name="T33" fmla="*/ 468 h 1358"/>
              <a:gd name="T34" fmla="*/ 1038 w 1366"/>
              <a:gd name="T35" fmla="*/ 882 h 1358"/>
              <a:gd name="T36" fmla="*/ 1120 w 1366"/>
              <a:gd name="T37" fmla="*/ 921 h 1358"/>
              <a:gd name="T38" fmla="*/ 821 w 1366"/>
              <a:gd name="T39" fmla="*/ 1076 h 1358"/>
              <a:gd name="T40" fmla="*/ 585 w 1366"/>
              <a:gd name="T41" fmla="*/ 1084 h 1358"/>
              <a:gd name="T42" fmla="*/ 659 w 1366"/>
              <a:gd name="T43" fmla="*/ 1206 h 1358"/>
              <a:gd name="T44" fmla="*/ 263 w 1366"/>
              <a:gd name="T45" fmla="*/ 984 h 1358"/>
              <a:gd name="T46" fmla="*/ 585 w 1366"/>
              <a:gd name="T47" fmla="*/ 1058 h 1358"/>
              <a:gd name="T48" fmla="*/ 845 w 1366"/>
              <a:gd name="T49" fmla="*/ 1051 h 1358"/>
              <a:gd name="T50" fmla="*/ 51 w 1366"/>
              <a:gd name="T51" fmla="*/ 683 h 1358"/>
              <a:gd name="T52" fmla="*/ 249 w 1366"/>
              <a:gd name="T53" fmla="*/ 445 h 1358"/>
              <a:gd name="T54" fmla="*/ 454 w 1366"/>
              <a:gd name="T55" fmla="*/ 389 h 1358"/>
              <a:gd name="T56" fmla="*/ 303 w 1366"/>
              <a:gd name="T57" fmla="*/ 642 h 1358"/>
              <a:gd name="T58" fmla="*/ 212 w 1366"/>
              <a:gd name="T59" fmla="*/ 496 h 1358"/>
              <a:gd name="T60" fmla="*/ 221 w 1366"/>
              <a:gd name="T61" fmla="*/ 906 h 1358"/>
              <a:gd name="T62" fmla="*/ 714 w 1366"/>
              <a:gd name="T63" fmla="*/ 192 h 1358"/>
              <a:gd name="T64" fmla="*/ 895 w 1366"/>
              <a:gd name="T65" fmla="*/ 298 h 1358"/>
              <a:gd name="T66" fmla="*/ 1076 w 1366"/>
              <a:gd name="T67" fmla="*/ 109 h 1358"/>
              <a:gd name="T68" fmla="*/ 1167 w 1366"/>
              <a:gd name="T69" fmla="*/ 414 h 1358"/>
              <a:gd name="T70" fmla="*/ 817 w 1366"/>
              <a:gd name="T71" fmla="*/ 312 h 1358"/>
              <a:gd name="T72" fmla="*/ 585 w 1366"/>
              <a:gd name="T73" fmla="*/ 310 h 1358"/>
              <a:gd name="T74" fmla="*/ 1214 w 1366"/>
              <a:gd name="T75" fmla="*/ 444 h 1358"/>
              <a:gd name="T76" fmla="*/ 1222 w 1366"/>
              <a:gd name="T77" fmla="*/ 383 h 1358"/>
              <a:gd name="T78" fmla="*/ 715 w 1366"/>
              <a:gd name="T79" fmla="*/ 128 h 1358"/>
              <a:gd name="T80" fmla="*/ 310 w 1366"/>
              <a:gd name="T81" fmla="*/ 46 h 1358"/>
              <a:gd name="T82" fmla="*/ 245 w 1366"/>
              <a:gd name="T83" fmla="*/ 366 h 1358"/>
              <a:gd name="T84" fmla="*/ 442 w 1366"/>
              <a:gd name="T85" fmla="*/ 59 h 1358"/>
              <a:gd name="T86" fmla="*/ 510 w 1366"/>
              <a:gd name="T87" fmla="*/ 317 h 1358"/>
              <a:gd name="T88" fmla="*/ 196 w 1366"/>
              <a:gd name="T89" fmla="*/ 417 h 1358"/>
              <a:gd name="T90" fmla="*/ 214 w 1366"/>
              <a:gd name="T91" fmla="*/ 961 h 1358"/>
              <a:gd name="T92" fmla="*/ 329 w 1366"/>
              <a:gd name="T93" fmla="*/ 1294 h 1358"/>
              <a:gd name="T94" fmla="*/ 924 w 1366"/>
              <a:gd name="T95" fmla="*/ 1302 h 1358"/>
              <a:gd name="T96" fmla="*/ 1173 w 1366"/>
              <a:gd name="T97" fmla="*/ 975 h 1358"/>
              <a:gd name="T98" fmla="*/ 1028 w 1366"/>
              <a:gd name="T99" fmla="*/ 1224 h 1358"/>
              <a:gd name="T100" fmla="*/ 753 w 1366"/>
              <a:gd name="T101" fmla="*/ 1204 h 1358"/>
              <a:gd name="T102" fmla="*/ 925 w 1366"/>
              <a:gd name="T103" fmla="*/ 1038 h 1358"/>
              <a:gd name="T104" fmla="*/ 1173 w 1366"/>
              <a:gd name="T105" fmla="*/ 950 h 1358"/>
              <a:gd name="T106" fmla="*/ 1214 w 1366"/>
              <a:gd name="T107" fmla="*/ 444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66" h="1358">
                <a:moveTo>
                  <a:pt x="757" y="668"/>
                </a:moveTo>
                <a:lnTo>
                  <a:pt x="757" y="668"/>
                </a:lnTo>
                <a:cubicBezTo>
                  <a:pt x="757" y="723"/>
                  <a:pt x="712" y="767"/>
                  <a:pt x="657" y="767"/>
                </a:cubicBezTo>
                <a:lnTo>
                  <a:pt x="657" y="767"/>
                </a:lnTo>
                <a:cubicBezTo>
                  <a:pt x="603" y="767"/>
                  <a:pt x="558" y="723"/>
                  <a:pt x="558" y="668"/>
                </a:cubicBezTo>
                <a:lnTo>
                  <a:pt x="558" y="668"/>
                </a:lnTo>
                <a:cubicBezTo>
                  <a:pt x="558" y="613"/>
                  <a:pt x="603" y="570"/>
                  <a:pt x="657" y="570"/>
                </a:cubicBezTo>
                <a:lnTo>
                  <a:pt x="657" y="570"/>
                </a:lnTo>
                <a:cubicBezTo>
                  <a:pt x="712" y="570"/>
                  <a:pt x="757" y="613"/>
                  <a:pt x="757" y="668"/>
                </a:cubicBezTo>
                <a:close/>
                <a:moveTo>
                  <a:pt x="1168" y="894"/>
                </a:moveTo>
                <a:lnTo>
                  <a:pt x="1168" y="894"/>
                </a:lnTo>
                <a:cubicBezTo>
                  <a:pt x="1161" y="837"/>
                  <a:pt x="1147" y="780"/>
                  <a:pt x="1127" y="721"/>
                </a:cubicBezTo>
                <a:lnTo>
                  <a:pt x="1127" y="721"/>
                </a:lnTo>
                <a:cubicBezTo>
                  <a:pt x="1162" y="645"/>
                  <a:pt x="1188" y="570"/>
                  <a:pt x="1203" y="499"/>
                </a:cubicBezTo>
                <a:lnTo>
                  <a:pt x="1203" y="499"/>
                </a:lnTo>
                <a:cubicBezTo>
                  <a:pt x="1274" y="551"/>
                  <a:pt x="1315" y="615"/>
                  <a:pt x="1315" y="683"/>
                </a:cubicBezTo>
                <a:lnTo>
                  <a:pt x="1315" y="683"/>
                </a:lnTo>
                <a:cubicBezTo>
                  <a:pt x="1315" y="763"/>
                  <a:pt x="1259" y="837"/>
                  <a:pt x="1168" y="894"/>
                </a:cubicBezTo>
                <a:close/>
                <a:moveTo>
                  <a:pt x="1101" y="652"/>
                </a:moveTo>
                <a:lnTo>
                  <a:pt x="1101" y="652"/>
                </a:lnTo>
                <a:cubicBezTo>
                  <a:pt x="1074" y="589"/>
                  <a:pt x="1040" y="524"/>
                  <a:pt x="1000" y="461"/>
                </a:cubicBezTo>
                <a:lnTo>
                  <a:pt x="1000" y="461"/>
                </a:lnTo>
                <a:cubicBezTo>
                  <a:pt x="982" y="435"/>
                  <a:pt x="984" y="435"/>
                  <a:pt x="966" y="411"/>
                </a:cubicBezTo>
                <a:lnTo>
                  <a:pt x="966" y="411"/>
                </a:lnTo>
                <a:cubicBezTo>
                  <a:pt x="940" y="405"/>
                  <a:pt x="915" y="400"/>
                  <a:pt x="888" y="395"/>
                </a:cubicBezTo>
                <a:lnTo>
                  <a:pt x="888" y="395"/>
                </a:lnTo>
                <a:cubicBezTo>
                  <a:pt x="919" y="432"/>
                  <a:pt x="930" y="448"/>
                  <a:pt x="957" y="490"/>
                </a:cubicBezTo>
                <a:lnTo>
                  <a:pt x="957" y="490"/>
                </a:lnTo>
                <a:cubicBezTo>
                  <a:pt x="1006" y="564"/>
                  <a:pt x="1045" y="640"/>
                  <a:pt x="1072" y="716"/>
                </a:cubicBezTo>
                <a:lnTo>
                  <a:pt x="1072" y="716"/>
                </a:lnTo>
                <a:cubicBezTo>
                  <a:pt x="1051" y="762"/>
                  <a:pt x="1025" y="809"/>
                  <a:pt x="996" y="855"/>
                </a:cubicBezTo>
                <a:lnTo>
                  <a:pt x="996" y="855"/>
                </a:lnTo>
                <a:cubicBezTo>
                  <a:pt x="965" y="904"/>
                  <a:pt x="932" y="950"/>
                  <a:pt x="896" y="993"/>
                </a:cubicBezTo>
                <a:lnTo>
                  <a:pt x="896" y="993"/>
                </a:lnTo>
                <a:cubicBezTo>
                  <a:pt x="830" y="1004"/>
                  <a:pt x="758" y="1011"/>
                  <a:pt x="683" y="1011"/>
                </a:cubicBezTo>
                <a:lnTo>
                  <a:pt x="683" y="1011"/>
                </a:lnTo>
                <a:cubicBezTo>
                  <a:pt x="630" y="1011"/>
                  <a:pt x="577" y="1007"/>
                  <a:pt x="528" y="1002"/>
                </a:cubicBezTo>
                <a:lnTo>
                  <a:pt x="528" y="1002"/>
                </a:lnTo>
                <a:cubicBezTo>
                  <a:pt x="501" y="998"/>
                  <a:pt x="450" y="989"/>
                  <a:pt x="450" y="989"/>
                </a:cubicBezTo>
                <a:lnTo>
                  <a:pt x="450" y="989"/>
                </a:lnTo>
                <a:cubicBezTo>
                  <a:pt x="383" y="975"/>
                  <a:pt x="322" y="955"/>
                  <a:pt x="269" y="931"/>
                </a:cubicBezTo>
                <a:lnTo>
                  <a:pt x="269" y="931"/>
                </a:lnTo>
                <a:cubicBezTo>
                  <a:pt x="277" y="883"/>
                  <a:pt x="288" y="832"/>
                  <a:pt x="306" y="777"/>
                </a:cubicBezTo>
                <a:lnTo>
                  <a:pt x="306" y="777"/>
                </a:lnTo>
                <a:cubicBezTo>
                  <a:pt x="323" y="809"/>
                  <a:pt x="343" y="842"/>
                  <a:pt x="366" y="875"/>
                </a:cubicBezTo>
                <a:lnTo>
                  <a:pt x="366" y="875"/>
                </a:lnTo>
                <a:cubicBezTo>
                  <a:pt x="400" y="923"/>
                  <a:pt x="404" y="930"/>
                  <a:pt x="434" y="965"/>
                </a:cubicBezTo>
                <a:lnTo>
                  <a:pt x="434" y="965"/>
                </a:lnTo>
                <a:cubicBezTo>
                  <a:pt x="460" y="971"/>
                  <a:pt x="485" y="976"/>
                  <a:pt x="512" y="979"/>
                </a:cubicBezTo>
                <a:lnTo>
                  <a:pt x="512" y="979"/>
                </a:lnTo>
                <a:cubicBezTo>
                  <a:pt x="470" y="933"/>
                  <a:pt x="450" y="914"/>
                  <a:pt x="408" y="847"/>
                </a:cubicBezTo>
                <a:lnTo>
                  <a:pt x="408" y="847"/>
                </a:lnTo>
                <a:cubicBezTo>
                  <a:pt x="379" y="798"/>
                  <a:pt x="353" y="753"/>
                  <a:pt x="331" y="708"/>
                </a:cubicBezTo>
                <a:lnTo>
                  <a:pt x="331" y="708"/>
                </a:lnTo>
                <a:cubicBezTo>
                  <a:pt x="360" y="641"/>
                  <a:pt x="394" y="571"/>
                  <a:pt x="437" y="502"/>
                </a:cubicBezTo>
                <a:lnTo>
                  <a:pt x="437" y="502"/>
                </a:lnTo>
                <a:cubicBezTo>
                  <a:pt x="468" y="454"/>
                  <a:pt x="501" y="410"/>
                  <a:pt x="533" y="369"/>
                </a:cubicBezTo>
                <a:lnTo>
                  <a:pt x="533" y="369"/>
                </a:lnTo>
                <a:cubicBezTo>
                  <a:pt x="535" y="368"/>
                  <a:pt x="536" y="366"/>
                  <a:pt x="536" y="365"/>
                </a:cubicBezTo>
                <a:lnTo>
                  <a:pt x="536" y="365"/>
                </a:lnTo>
                <a:cubicBezTo>
                  <a:pt x="584" y="359"/>
                  <a:pt x="632" y="355"/>
                  <a:pt x="683" y="355"/>
                </a:cubicBezTo>
                <a:lnTo>
                  <a:pt x="683" y="355"/>
                </a:lnTo>
                <a:cubicBezTo>
                  <a:pt x="747" y="355"/>
                  <a:pt x="811" y="362"/>
                  <a:pt x="870" y="371"/>
                </a:cubicBezTo>
                <a:lnTo>
                  <a:pt x="870" y="371"/>
                </a:lnTo>
                <a:cubicBezTo>
                  <a:pt x="895" y="374"/>
                  <a:pt x="921" y="380"/>
                  <a:pt x="946" y="386"/>
                </a:cubicBezTo>
                <a:lnTo>
                  <a:pt x="946" y="386"/>
                </a:lnTo>
                <a:cubicBezTo>
                  <a:pt x="1027" y="405"/>
                  <a:pt x="1100" y="433"/>
                  <a:pt x="1157" y="468"/>
                </a:cubicBezTo>
                <a:lnTo>
                  <a:pt x="1157" y="468"/>
                </a:lnTo>
                <a:cubicBezTo>
                  <a:pt x="1146" y="526"/>
                  <a:pt x="1127" y="589"/>
                  <a:pt x="1101" y="652"/>
                </a:cubicBezTo>
                <a:close/>
                <a:moveTo>
                  <a:pt x="975" y="974"/>
                </a:moveTo>
                <a:lnTo>
                  <a:pt x="975" y="974"/>
                </a:lnTo>
                <a:cubicBezTo>
                  <a:pt x="997" y="945"/>
                  <a:pt x="1019" y="914"/>
                  <a:pt x="1038" y="882"/>
                </a:cubicBezTo>
                <a:lnTo>
                  <a:pt x="1038" y="882"/>
                </a:lnTo>
                <a:cubicBezTo>
                  <a:pt x="1060" y="850"/>
                  <a:pt x="1077" y="818"/>
                  <a:pt x="1094" y="786"/>
                </a:cubicBezTo>
                <a:lnTo>
                  <a:pt x="1094" y="786"/>
                </a:lnTo>
                <a:cubicBezTo>
                  <a:pt x="1107" y="832"/>
                  <a:pt x="1116" y="877"/>
                  <a:pt x="1120" y="921"/>
                </a:cubicBezTo>
                <a:lnTo>
                  <a:pt x="1120" y="921"/>
                </a:lnTo>
                <a:cubicBezTo>
                  <a:pt x="1077" y="942"/>
                  <a:pt x="1028" y="959"/>
                  <a:pt x="975" y="974"/>
                </a:cubicBezTo>
                <a:close/>
                <a:moveTo>
                  <a:pt x="821" y="1076"/>
                </a:moveTo>
                <a:lnTo>
                  <a:pt x="821" y="1076"/>
                </a:lnTo>
                <a:cubicBezTo>
                  <a:pt x="783" y="1115"/>
                  <a:pt x="743" y="1147"/>
                  <a:pt x="704" y="1176"/>
                </a:cubicBezTo>
                <a:lnTo>
                  <a:pt x="704" y="1176"/>
                </a:lnTo>
                <a:cubicBezTo>
                  <a:pt x="664" y="1151"/>
                  <a:pt x="624" y="1119"/>
                  <a:pt x="585" y="1084"/>
                </a:cubicBezTo>
                <a:lnTo>
                  <a:pt x="585" y="1084"/>
                </a:lnTo>
                <a:cubicBezTo>
                  <a:pt x="557" y="1082"/>
                  <a:pt x="530" y="1078"/>
                  <a:pt x="504" y="1075"/>
                </a:cubicBezTo>
                <a:lnTo>
                  <a:pt x="504" y="1075"/>
                </a:lnTo>
                <a:cubicBezTo>
                  <a:pt x="553" y="1126"/>
                  <a:pt x="606" y="1171"/>
                  <a:pt x="659" y="1206"/>
                </a:cubicBezTo>
                <a:lnTo>
                  <a:pt x="659" y="1206"/>
                </a:lnTo>
                <a:cubicBezTo>
                  <a:pt x="544" y="1277"/>
                  <a:pt x="434" y="1297"/>
                  <a:pt x="358" y="1248"/>
                </a:cubicBezTo>
                <a:lnTo>
                  <a:pt x="358" y="1248"/>
                </a:lnTo>
                <a:cubicBezTo>
                  <a:pt x="289" y="1205"/>
                  <a:pt x="259" y="1116"/>
                  <a:pt x="262" y="1003"/>
                </a:cubicBezTo>
                <a:lnTo>
                  <a:pt x="263" y="984"/>
                </a:lnTo>
                <a:lnTo>
                  <a:pt x="263" y="984"/>
                </a:lnTo>
                <a:cubicBezTo>
                  <a:pt x="334" y="1015"/>
                  <a:pt x="415" y="1037"/>
                  <a:pt x="504" y="1050"/>
                </a:cubicBezTo>
                <a:lnTo>
                  <a:pt x="504" y="1050"/>
                </a:lnTo>
                <a:cubicBezTo>
                  <a:pt x="530" y="1054"/>
                  <a:pt x="557" y="1056"/>
                  <a:pt x="585" y="1058"/>
                </a:cubicBezTo>
                <a:lnTo>
                  <a:pt x="585" y="1058"/>
                </a:lnTo>
                <a:cubicBezTo>
                  <a:pt x="617" y="1060"/>
                  <a:pt x="650" y="1062"/>
                  <a:pt x="683" y="1062"/>
                </a:cubicBezTo>
                <a:lnTo>
                  <a:pt x="683" y="1062"/>
                </a:lnTo>
                <a:cubicBezTo>
                  <a:pt x="739" y="1062"/>
                  <a:pt x="793" y="1058"/>
                  <a:pt x="845" y="1051"/>
                </a:cubicBezTo>
                <a:lnTo>
                  <a:pt x="845" y="1051"/>
                </a:lnTo>
                <a:cubicBezTo>
                  <a:pt x="836" y="1059"/>
                  <a:pt x="828" y="1067"/>
                  <a:pt x="821" y="1076"/>
                </a:cubicBezTo>
                <a:close/>
                <a:moveTo>
                  <a:pt x="51" y="683"/>
                </a:moveTo>
                <a:lnTo>
                  <a:pt x="51" y="683"/>
                </a:lnTo>
                <a:cubicBezTo>
                  <a:pt x="51" y="602"/>
                  <a:pt x="107" y="529"/>
                  <a:pt x="201" y="472"/>
                </a:cubicBezTo>
                <a:lnTo>
                  <a:pt x="201" y="472"/>
                </a:lnTo>
                <a:cubicBezTo>
                  <a:pt x="217" y="463"/>
                  <a:pt x="233" y="453"/>
                  <a:pt x="249" y="445"/>
                </a:cubicBezTo>
                <a:lnTo>
                  <a:pt x="249" y="445"/>
                </a:lnTo>
                <a:cubicBezTo>
                  <a:pt x="310" y="415"/>
                  <a:pt x="382" y="392"/>
                  <a:pt x="462" y="377"/>
                </a:cubicBezTo>
                <a:lnTo>
                  <a:pt x="462" y="377"/>
                </a:lnTo>
                <a:cubicBezTo>
                  <a:pt x="460" y="382"/>
                  <a:pt x="456" y="385"/>
                  <a:pt x="454" y="389"/>
                </a:cubicBezTo>
                <a:lnTo>
                  <a:pt x="454" y="389"/>
                </a:lnTo>
                <a:cubicBezTo>
                  <a:pt x="432" y="417"/>
                  <a:pt x="414" y="445"/>
                  <a:pt x="394" y="475"/>
                </a:cubicBezTo>
                <a:lnTo>
                  <a:pt x="394" y="475"/>
                </a:lnTo>
                <a:cubicBezTo>
                  <a:pt x="359" y="531"/>
                  <a:pt x="329" y="587"/>
                  <a:pt x="303" y="642"/>
                </a:cubicBezTo>
                <a:lnTo>
                  <a:pt x="303" y="642"/>
                </a:lnTo>
                <a:cubicBezTo>
                  <a:pt x="282" y="586"/>
                  <a:pt x="267" y="530"/>
                  <a:pt x="260" y="471"/>
                </a:cubicBezTo>
                <a:lnTo>
                  <a:pt x="260" y="471"/>
                </a:lnTo>
                <a:cubicBezTo>
                  <a:pt x="242" y="479"/>
                  <a:pt x="227" y="487"/>
                  <a:pt x="212" y="496"/>
                </a:cubicBezTo>
                <a:lnTo>
                  <a:pt x="212" y="496"/>
                </a:lnTo>
                <a:cubicBezTo>
                  <a:pt x="223" y="572"/>
                  <a:pt x="243" y="642"/>
                  <a:pt x="274" y="713"/>
                </a:cubicBezTo>
                <a:lnTo>
                  <a:pt x="274" y="713"/>
                </a:lnTo>
                <a:cubicBezTo>
                  <a:pt x="249" y="780"/>
                  <a:pt x="230" y="845"/>
                  <a:pt x="221" y="906"/>
                </a:cubicBezTo>
                <a:lnTo>
                  <a:pt x="221" y="906"/>
                </a:lnTo>
                <a:cubicBezTo>
                  <a:pt x="116" y="849"/>
                  <a:pt x="51" y="771"/>
                  <a:pt x="51" y="683"/>
                </a:cubicBezTo>
                <a:close/>
                <a:moveTo>
                  <a:pt x="590" y="305"/>
                </a:moveTo>
                <a:lnTo>
                  <a:pt x="590" y="305"/>
                </a:lnTo>
                <a:cubicBezTo>
                  <a:pt x="630" y="262"/>
                  <a:pt x="672" y="224"/>
                  <a:pt x="714" y="192"/>
                </a:cubicBezTo>
                <a:lnTo>
                  <a:pt x="714" y="192"/>
                </a:lnTo>
                <a:cubicBezTo>
                  <a:pt x="749" y="221"/>
                  <a:pt x="783" y="253"/>
                  <a:pt x="815" y="288"/>
                </a:cubicBezTo>
                <a:lnTo>
                  <a:pt x="815" y="288"/>
                </a:lnTo>
                <a:cubicBezTo>
                  <a:pt x="843" y="290"/>
                  <a:pt x="870" y="293"/>
                  <a:pt x="895" y="298"/>
                </a:cubicBezTo>
                <a:lnTo>
                  <a:pt x="895" y="298"/>
                </a:lnTo>
                <a:cubicBezTo>
                  <a:pt x="851" y="249"/>
                  <a:pt x="805" y="202"/>
                  <a:pt x="758" y="162"/>
                </a:cubicBezTo>
                <a:lnTo>
                  <a:pt x="758" y="162"/>
                </a:lnTo>
                <a:cubicBezTo>
                  <a:pt x="879" y="82"/>
                  <a:pt x="995" y="59"/>
                  <a:pt x="1076" y="109"/>
                </a:cubicBezTo>
                <a:lnTo>
                  <a:pt x="1076" y="109"/>
                </a:lnTo>
                <a:cubicBezTo>
                  <a:pt x="1144" y="152"/>
                  <a:pt x="1176" y="244"/>
                  <a:pt x="1172" y="359"/>
                </a:cubicBezTo>
                <a:lnTo>
                  <a:pt x="1172" y="359"/>
                </a:lnTo>
                <a:cubicBezTo>
                  <a:pt x="1170" y="377"/>
                  <a:pt x="1169" y="395"/>
                  <a:pt x="1167" y="414"/>
                </a:cubicBezTo>
                <a:lnTo>
                  <a:pt x="1167" y="414"/>
                </a:lnTo>
                <a:cubicBezTo>
                  <a:pt x="1092" y="373"/>
                  <a:pt x="999" y="342"/>
                  <a:pt x="895" y="324"/>
                </a:cubicBezTo>
                <a:lnTo>
                  <a:pt x="895" y="324"/>
                </a:lnTo>
                <a:cubicBezTo>
                  <a:pt x="870" y="319"/>
                  <a:pt x="843" y="315"/>
                  <a:pt x="817" y="312"/>
                </a:cubicBezTo>
                <a:lnTo>
                  <a:pt x="817" y="312"/>
                </a:lnTo>
                <a:cubicBezTo>
                  <a:pt x="773" y="308"/>
                  <a:pt x="729" y="305"/>
                  <a:pt x="683" y="305"/>
                </a:cubicBezTo>
                <a:lnTo>
                  <a:pt x="683" y="305"/>
                </a:lnTo>
                <a:cubicBezTo>
                  <a:pt x="650" y="305"/>
                  <a:pt x="617" y="307"/>
                  <a:pt x="585" y="310"/>
                </a:cubicBezTo>
                <a:lnTo>
                  <a:pt x="585" y="310"/>
                </a:lnTo>
                <a:cubicBezTo>
                  <a:pt x="588" y="307"/>
                  <a:pt x="590" y="305"/>
                  <a:pt x="590" y="305"/>
                </a:cubicBezTo>
                <a:close/>
                <a:moveTo>
                  <a:pt x="1214" y="444"/>
                </a:moveTo>
                <a:lnTo>
                  <a:pt x="1214" y="444"/>
                </a:lnTo>
                <a:cubicBezTo>
                  <a:pt x="1214" y="443"/>
                  <a:pt x="1215" y="441"/>
                  <a:pt x="1215" y="440"/>
                </a:cubicBezTo>
                <a:lnTo>
                  <a:pt x="1215" y="440"/>
                </a:lnTo>
                <a:cubicBezTo>
                  <a:pt x="1217" y="420"/>
                  <a:pt x="1219" y="401"/>
                  <a:pt x="1222" y="383"/>
                </a:cubicBezTo>
                <a:lnTo>
                  <a:pt x="1222" y="383"/>
                </a:lnTo>
                <a:cubicBezTo>
                  <a:pt x="1233" y="237"/>
                  <a:pt x="1194" y="120"/>
                  <a:pt x="1105" y="63"/>
                </a:cubicBezTo>
                <a:lnTo>
                  <a:pt x="1105" y="63"/>
                </a:lnTo>
                <a:cubicBezTo>
                  <a:pt x="1004" y="0"/>
                  <a:pt x="860" y="29"/>
                  <a:pt x="715" y="128"/>
                </a:cubicBezTo>
                <a:lnTo>
                  <a:pt x="715" y="128"/>
                </a:lnTo>
                <a:cubicBezTo>
                  <a:pt x="622" y="55"/>
                  <a:pt x="527" y="8"/>
                  <a:pt x="442" y="8"/>
                </a:cubicBezTo>
                <a:lnTo>
                  <a:pt x="442" y="8"/>
                </a:lnTo>
                <a:cubicBezTo>
                  <a:pt x="393" y="8"/>
                  <a:pt x="348" y="21"/>
                  <a:pt x="310" y="46"/>
                </a:cubicBezTo>
                <a:lnTo>
                  <a:pt x="310" y="46"/>
                </a:lnTo>
                <a:cubicBezTo>
                  <a:pt x="223" y="102"/>
                  <a:pt x="182" y="241"/>
                  <a:pt x="196" y="391"/>
                </a:cubicBezTo>
                <a:lnTo>
                  <a:pt x="196" y="391"/>
                </a:lnTo>
                <a:lnTo>
                  <a:pt x="196" y="391"/>
                </a:lnTo>
                <a:cubicBezTo>
                  <a:pt x="210" y="383"/>
                  <a:pt x="227" y="374"/>
                  <a:pt x="245" y="366"/>
                </a:cubicBezTo>
                <a:lnTo>
                  <a:pt x="245" y="366"/>
                </a:lnTo>
                <a:cubicBezTo>
                  <a:pt x="239" y="247"/>
                  <a:pt x="270" y="131"/>
                  <a:pt x="338" y="88"/>
                </a:cubicBezTo>
                <a:lnTo>
                  <a:pt x="338" y="88"/>
                </a:lnTo>
                <a:cubicBezTo>
                  <a:pt x="367" y="68"/>
                  <a:pt x="402" y="59"/>
                  <a:pt x="442" y="59"/>
                </a:cubicBezTo>
                <a:lnTo>
                  <a:pt x="442" y="59"/>
                </a:lnTo>
                <a:cubicBezTo>
                  <a:pt x="512" y="59"/>
                  <a:pt x="592" y="98"/>
                  <a:pt x="673" y="160"/>
                </a:cubicBezTo>
                <a:lnTo>
                  <a:pt x="673" y="160"/>
                </a:lnTo>
                <a:cubicBezTo>
                  <a:pt x="617" y="202"/>
                  <a:pt x="563" y="256"/>
                  <a:pt x="510" y="317"/>
                </a:cubicBezTo>
                <a:lnTo>
                  <a:pt x="510" y="317"/>
                </a:lnTo>
                <a:cubicBezTo>
                  <a:pt x="410" y="331"/>
                  <a:pt x="320" y="357"/>
                  <a:pt x="245" y="392"/>
                </a:cubicBezTo>
                <a:lnTo>
                  <a:pt x="245" y="392"/>
                </a:lnTo>
                <a:cubicBezTo>
                  <a:pt x="227" y="399"/>
                  <a:pt x="210" y="408"/>
                  <a:pt x="196" y="417"/>
                </a:cubicBezTo>
                <a:lnTo>
                  <a:pt x="196" y="417"/>
                </a:lnTo>
                <a:cubicBezTo>
                  <a:pt x="73" y="485"/>
                  <a:pt x="0" y="579"/>
                  <a:pt x="0" y="683"/>
                </a:cubicBezTo>
                <a:lnTo>
                  <a:pt x="0" y="683"/>
                </a:lnTo>
                <a:cubicBezTo>
                  <a:pt x="0" y="794"/>
                  <a:pt x="81" y="893"/>
                  <a:pt x="214" y="961"/>
                </a:cubicBezTo>
                <a:lnTo>
                  <a:pt x="214" y="961"/>
                </a:lnTo>
                <a:cubicBezTo>
                  <a:pt x="213" y="966"/>
                  <a:pt x="212" y="971"/>
                  <a:pt x="212" y="976"/>
                </a:cubicBezTo>
                <a:lnTo>
                  <a:pt x="212" y="976"/>
                </a:lnTo>
                <a:cubicBezTo>
                  <a:pt x="201" y="1122"/>
                  <a:pt x="240" y="1238"/>
                  <a:pt x="329" y="1294"/>
                </a:cubicBezTo>
                <a:lnTo>
                  <a:pt x="329" y="1294"/>
                </a:lnTo>
                <a:cubicBezTo>
                  <a:pt x="428" y="1357"/>
                  <a:pt x="566" y="1329"/>
                  <a:pt x="707" y="1237"/>
                </a:cubicBezTo>
                <a:lnTo>
                  <a:pt x="707" y="1237"/>
                </a:lnTo>
                <a:cubicBezTo>
                  <a:pt x="783" y="1279"/>
                  <a:pt x="856" y="1302"/>
                  <a:pt x="924" y="1302"/>
                </a:cubicBezTo>
                <a:lnTo>
                  <a:pt x="924" y="1302"/>
                </a:lnTo>
                <a:cubicBezTo>
                  <a:pt x="973" y="1302"/>
                  <a:pt x="1017" y="1291"/>
                  <a:pt x="1055" y="1266"/>
                </a:cubicBezTo>
                <a:lnTo>
                  <a:pt x="1055" y="1266"/>
                </a:lnTo>
                <a:cubicBezTo>
                  <a:pt x="1136" y="1213"/>
                  <a:pt x="1177" y="1110"/>
                  <a:pt x="1173" y="975"/>
                </a:cubicBezTo>
                <a:lnTo>
                  <a:pt x="1173" y="975"/>
                </a:lnTo>
                <a:cubicBezTo>
                  <a:pt x="1156" y="984"/>
                  <a:pt x="1139" y="993"/>
                  <a:pt x="1122" y="1001"/>
                </a:cubicBezTo>
                <a:lnTo>
                  <a:pt x="1122" y="1001"/>
                </a:lnTo>
                <a:cubicBezTo>
                  <a:pt x="1121" y="1105"/>
                  <a:pt x="1089" y="1184"/>
                  <a:pt x="1028" y="1224"/>
                </a:cubicBezTo>
                <a:lnTo>
                  <a:pt x="1028" y="1224"/>
                </a:lnTo>
                <a:cubicBezTo>
                  <a:pt x="999" y="1243"/>
                  <a:pt x="964" y="1252"/>
                  <a:pt x="924" y="1252"/>
                </a:cubicBezTo>
                <a:lnTo>
                  <a:pt x="924" y="1252"/>
                </a:lnTo>
                <a:cubicBezTo>
                  <a:pt x="871" y="1252"/>
                  <a:pt x="812" y="1236"/>
                  <a:pt x="753" y="1204"/>
                </a:cubicBezTo>
                <a:lnTo>
                  <a:pt x="753" y="1204"/>
                </a:lnTo>
                <a:cubicBezTo>
                  <a:pt x="804" y="1165"/>
                  <a:pt x="854" y="1118"/>
                  <a:pt x="904" y="1063"/>
                </a:cubicBezTo>
                <a:lnTo>
                  <a:pt x="904" y="1063"/>
                </a:lnTo>
                <a:cubicBezTo>
                  <a:pt x="911" y="1056"/>
                  <a:pt x="918" y="1046"/>
                  <a:pt x="925" y="1038"/>
                </a:cubicBezTo>
                <a:lnTo>
                  <a:pt x="925" y="1038"/>
                </a:lnTo>
                <a:cubicBezTo>
                  <a:pt x="997" y="1024"/>
                  <a:pt x="1065" y="1002"/>
                  <a:pt x="1122" y="976"/>
                </a:cubicBezTo>
                <a:lnTo>
                  <a:pt x="1122" y="976"/>
                </a:lnTo>
                <a:cubicBezTo>
                  <a:pt x="1139" y="968"/>
                  <a:pt x="1156" y="959"/>
                  <a:pt x="1173" y="950"/>
                </a:cubicBezTo>
                <a:lnTo>
                  <a:pt x="1173" y="950"/>
                </a:lnTo>
                <a:cubicBezTo>
                  <a:pt x="1293" y="882"/>
                  <a:pt x="1365" y="789"/>
                  <a:pt x="1365" y="683"/>
                </a:cubicBezTo>
                <a:lnTo>
                  <a:pt x="1365" y="683"/>
                </a:lnTo>
                <a:cubicBezTo>
                  <a:pt x="1365" y="592"/>
                  <a:pt x="1309" y="509"/>
                  <a:pt x="1214" y="44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12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AA254F-3F95-4B64-94FD-133BD4ACF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39502"/>
            <a:ext cx="948681" cy="948681"/>
          </a:xfrm>
          <a:prstGeom prst="rect">
            <a:avLst/>
          </a:prstGeom>
        </p:spPr>
      </p:pic>
      <p:pic>
        <p:nvPicPr>
          <p:cNvPr id="9" name="Picture 2" descr="Login admin Bisa.Ai">
            <a:extLst>
              <a:ext uri="{FF2B5EF4-FFF2-40B4-BE49-F238E27FC236}">
                <a16:creationId xmlns:a16="http://schemas.microsoft.com/office/drawing/2014/main" id="{046C0FF2-AF5A-4BEC-9EBF-CC2513830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23678"/>
            <a:ext cx="1001961" cy="51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8214"/>
            <a:ext cx="9144000" cy="576064"/>
          </a:xfrm>
        </p:spPr>
        <p:txBody>
          <a:bodyPr/>
          <a:lstStyle/>
          <a:p>
            <a:r>
              <a:rPr lang="en-US" altLang="ko-KR" dirty="0"/>
              <a:t>Bahasa </a:t>
            </a:r>
            <a:r>
              <a:rPr lang="en-US" altLang="ko-KR" dirty="0" err="1"/>
              <a:t>Pemrograman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5BEA-B20C-4316-87FB-14BFDEC6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98001"/>
            <a:ext cx="1547497" cy="1547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8D88F4-11C7-4A38-A540-36D6071BD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3" y="2931790"/>
            <a:ext cx="1587552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1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1923678"/>
            <a:ext cx="3168352" cy="1008112"/>
          </a:xfrm>
        </p:spPr>
        <p:txBody>
          <a:bodyPr/>
          <a:lstStyle/>
          <a:p>
            <a:r>
              <a:rPr lang="en-US" altLang="ko-KR" dirty="0"/>
              <a:t>Introduction</a:t>
            </a:r>
          </a:p>
          <a:p>
            <a:r>
              <a:rPr lang="en-US" altLang="ko-KR" dirty="0"/>
              <a:t>to</a:t>
            </a:r>
          </a:p>
          <a:p>
            <a:r>
              <a:rPr lang="en-US" altLang="ko-KR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14569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8214"/>
            <a:ext cx="9144000" cy="576064"/>
          </a:xfrm>
        </p:spPr>
        <p:txBody>
          <a:bodyPr/>
          <a:lstStyle/>
          <a:p>
            <a:r>
              <a:rPr lang="en-US" altLang="ko-KR" dirty="0" err="1"/>
              <a:t>Apa</a:t>
            </a:r>
            <a:r>
              <a:rPr lang="en-US" altLang="ko-KR" dirty="0"/>
              <a:t> </a:t>
            </a:r>
            <a:r>
              <a:rPr lang="en-US" altLang="ko-KR" dirty="0" err="1"/>
              <a:t>itu</a:t>
            </a:r>
            <a:r>
              <a:rPr lang="en-US" altLang="ko-KR" dirty="0"/>
              <a:t> Python?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871A7-5B80-44B1-84A2-C4ED3D6C4B1B}"/>
              </a:ext>
            </a:extLst>
          </p:cNvPr>
          <p:cNvSpPr txBox="1"/>
          <p:nvPr/>
        </p:nvSpPr>
        <p:spPr>
          <a:xfrm>
            <a:off x="179512" y="163564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Python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bahasa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pemrograman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ditujukan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ID" b="1" i="1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general-purpose programming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7F182-D3B1-41EB-B373-B26C45204FE6}"/>
              </a:ext>
            </a:extLst>
          </p:cNvPr>
          <p:cNvSpPr txBox="1"/>
          <p:nvPr/>
        </p:nvSpPr>
        <p:spPr>
          <a:xfrm>
            <a:off x="179512" y="2067694"/>
            <a:ext cx="646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termasuk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kategori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ID" b="1" i="1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high-level programming language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0DDA1-B780-49E9-9D98-6D4228E1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24858"/>
            <a:ext cx="648072" cy="6480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16D386-6047-4934-AAC7-C19C1276C689}"/>
              </a:ext>
            </a:extLst>
          </p:cNvPr>
          <p:cNvCxnSpPr>
            <a:cxnSpLocks/>
          </p:cNvCxnSpPr>
          <p:nvPr/>
        </p:nvCxnSpPr>
        <p:spPr>
          <a:xfrm flipH="1">
            <a:off x="3419872" y="2437026"/>
            <a:ext cx="1296144" cy="63878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7D5E51-8BC8-47A4-A81F-A207059D62D6}"/>
              </a:ext>
            </a:extLst>
          </p:cNvPr>
          <p:cNvSpPr txBox="1"/>
          <p:nvPr/>
        </p:nvSpPr>
        <p:spPr>
          <a:xfrm>
            <a:off x="971600" y="3076274"/>
            <a:ext cx="602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karenakan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mudah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dibaca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dituliskan</a:t>
            </a: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oleh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manusia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AA6651D-19A4-4FF3-9A47-1D4EBA594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05377"/>
            <a:ext cx="2207874" cy="12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74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8214"/>
            <a:ext cx="9144000" cy="576064"/>
          </a:xfrm>
        </p:spPr>
        <p:txBody>
          <a:bodyPr/>
          <a:lstStyle/>
          <a:p>
            <a:pPr algn="l"/>
            <a:r>
              <a:rPr lang="en-US" altLang="ko-KR" dirty="0" err="1"/>
              <a:t>Kenapa</a:t>
            </a:r>
            <a:r>
              <a:rPr lang="en-US" altLang="ko-KR" dirty="0"/>
              <a:t> Python?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6A809-01D6-4DC3-B730-67B4E4CFE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18214"/>
            <a:ext cx="4104456" cy="49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45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8214"/>
            <a:ext cx="9144000" cy="576064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en-US" altLang="ko-KR" dirty="0" err="1"/>
              <a:t>untuk</a:t>
            </a:r>
            <a:r>
              <a:rPr lang="en-US" altLang="ko-KR" dirty="0"/>
              <a:t> </a:t>
            </a:r>
            <a:r>
              <a:rPr lang="en-US" altLang="ko-KR" dirty="0" err="1"/>
              <a:t>apa</a:t>
            </a:r>
            <a:r>
              <a:rPr lang="en-US" altLang="ko-KR" dirty="0"/>
              <a:t> </a:t>
            </a:r>
            <a:r>
              <a:rPr lang="en-US" altLang="ko-KR" dirty="0" err="1"/>
              <a:t>saja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7D220-4007-4381-9005-971FD1D18B22}"/>
              </a:ext>
            </a:extLst>
          </p:cNvPr>
          <p:cNvSpPr txBox="1"/>
          <p:nvPr/>
        </p:nvSpPr>
        <p:spPr>
          <a:xfrm>
            <a:off x="2483768" y="1923678"/>
            <a:ext cx="3924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Web Development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Data Science</a:t>
            </a:r>
          </a:p>
          <a:p>
            <a:pPr marL="285750" indent="-285750">
              <a:buFontTx/>
              <a:buChar char="-"/>
            </a:pPr>
            <a:r>
              <a:rPr lang="en-ID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Software Development</a:t>
            </a:r>
          </a:p>
          <a:p>
            <a:pPr marL="285750" indent="-285750">
              <a:buFontTx/>
              <a:buChar char="-"/>
            </a:pPr>
            <a:r>
              <a:rPr lang="en-ID" b="0" i="0" dirty="0">
                <a:solidFill>
                  <a:schemeClr val="bg1"/>
                </a:solidFill>
                <a:effectLst/>
                <a:latin typeface="Quicksand"/>
              </a:rPr>
              <a:t>Machine learning</a:t>
            </a:r>
            <a:endParaRPr lang="en-US" b="0" i="0" dirty="0">
              <a:solidFill>
                <a:schemeClr val="bg1"/>
              </a:solidFill>
              <a:effectLst/>
              <a:latin typeface="Quicksand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chemeClr val="bg1"/>
                </a:solidFill>
                <a:effectLst/>
                <a:latin typeface="Quicksand"/>
              </a:rPr>
              <a:t>Internet of Things (IoT) development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Quicksand"/>
              </a:rPr>
              <a:t>Etc.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49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8214"/>
            <a:ext cx="9144000" cy="576064"/>
          </a:xfrm>
        </p:spPr>
        <p:txBody>
          <a:bodyPr/>
          <a:lstStyle/>
          <a:p>
            <a:r>
              <a:rPr lang="en-US" altLang="ko-KR" dirty="0"/>
              <a:t>Top Programming Languages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2A64E-B534-45C5-9648-610FBA3B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74207"/>
            <a:ext cx="7416824" cy="34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8214"/>
            <a:ext cx="9144000" cy="576064"/>
          </a:xfrm>
        </p:spPr>
        <p:txBody>
          <a:bodyPr/>
          <a:lstStyle/>
          <a:p>
            <a:r>
              <a:rPr lang="en-US" altLang="ko-KR" dirty="0"/>
              <a:t>Library </a:t>
            </a:r>
            <a:r>
              <a:rPr lang="en-US" altLang="ko-KR" dirty="0" err="1"/>
              <a:t>untuk</a:t>
            </a:r>
            <a:r>
              <a:rPr lang="en-US" altLang="ko-KR" dirty="0"/>
              <a:t> Data Science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2CAD9-1ADD-47AA-9E85-186ED3EC3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21" y="1491630"/>
            <a:ext cx="3357566" cy="1343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E23E3-5716-40E5-A51C-9F18B4DA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62210"/>
            <a:ext cx="2778712" cy="1441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1E0A9B-7433-4E5B-A3A2-BB13A5EDA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161787"/>
            <a:ext cx="3800475" cy="912114"/>
          </a:xfrm>
          <a:prstGeom prst="rect">
            <a:avLst/>
          </a:prstGeom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484765B4-9E73-405C-A398-B1526765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91630"/>
            <a:ext cx="1025533" cy="94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A5A94F-1D03-491D-955A-3306D8C9EC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512" y="1813654"/>
            <a:ext cx="1490976" cy="802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D3D0F6-752C-46D6-857E-E17A6372F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3415077"/>
            <a:ext cx="1878462" cy="1706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4AACC3-79BA-4586-93AF-E8EB5C30C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673" y="2859782"/>
            <a:ext cx="4089514" cy="21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7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8214"/>
            <a:ext cx="9144000" cy="576064"/>
          </a:xfrm>
        </p:spPr>
        <p:txBody>
          <a:bodyPr/>
          <a:lstStyle/>
          <a:p>
            <a:r>
              <a:rPr lang="en-US" altLang="ko-KR" dirty="0"/>
              <a:t>Coding Environment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15C35-82D2-4132-91F9-270527ECE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45951"/>
            <a:ext cx="2831604" cy="1251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C4AD4-EE19-46DC-834A-4CC1081A6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91630"/>
            <a:ext cx="2076537" cy="23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9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1923678"/>
            <a:ext cx="3168352" cy="1008112"/>
          </a:xfrm>
        </p:spPr>
        <p:txBody>
          <a:bodyPr/>
          <a:lstStyle/>
          <a:p>
            <a:r>
              <a:rPr lang="en-US" altLang="ko-KR" dirty="0"/>
              <a:t>Basic</a:t>
            </a:r>
          </a:p>
          <a:p>
            <a:r>
              <a:rPr lang="en-US" altLang="ko-KR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84208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1923678"/>
            <a:ext cx="3168352" cy="1008112"/>
          </a:xfrm>
        </p:spPr>
        <p:txBody>
          <a:bodyPr/>
          <a:lstStyle/>
          <a:p>
            <a:r>
              <a:rPr lang="en-US" altLang="ko-KR" dirty="0"/>
              <a:t>Simple </a:t>
            </a:r>
          </a:p>
          <a:p>
            <a:r>
              <a:rPr lang="en-US" altLang="ko-KR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92228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Moch. Andyka Saputra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Student Ambassador BISA 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3688" y="3882786"/>
            <a:ext cx="561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Informatics Engineering Student at University of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Trunojoyo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Half Frame 6"/>
          <p:cNvSpPr/>
          <p:nvPr/>
        </p:nvSpPr>
        <p:spPr>
          <a:xfrm>
            <a:off x="3801334" y="1015765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0800000">
            <a:off x="4420296" y="174308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46CC6F6-1C3A-421E-932E-0737710C10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6" b="19526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2C1A92-7831-409E-9E0F-36D21F40AFB6}"/>
              </a:ext>
            </a:extLst>
          </p:cNvPr>
          <p:cNvSpPr/>
          <p:nvPr/>
        </p:nvSpPr>
        <p:spPr>
          <a:xfrm>
            <a:off x="2627784" y="4252858"/>
            <a:ext cx="3888432" cy="89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CFDA5F49-4F7B-4673-9761-6F9968108060}"/>
              </a:ext>
            </a:extLst>
          </p:cNvPr>
          <p:cNvSpPr/>
          <p:nvPr/>
        </p:nvSpPr>
        <p:spPr>
          <a:xfrm>
            <a:off x="3131840" y="42749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E4B0CF0-E4B5-446B-978F-3B81BE30C3FF}"/>
              </a:ext>
            </a:extLst>
          </p:cNvPr>
          <p:cNvSpPr txBox="1">
            <a:spLocks/>
          </p:cNvSpPr>
          <p:nvPr/>
        </p:nvSpPr>
        <p:spPr>
          <a:xfrm>
            <a:off x="0" y="429786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chemeClr val="tx1"/>
                </a:solidFill>
              </a:rPr>
              <a:t>moch-andyka-saputra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FB6C53-32F8-478E-99B1-2F6B7BE66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15" y="4682005"/>
            <a:ext cx="423462" cy="423462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614848-0D86-4C4A-BD73-B20212CC381A}"/>
              </a:ext>
            </a:extLst>
          </p:cNvPr>
          <p:cNvSpPr txBox="1">
            <a:spLocks/>
          </p:cNvSpPr>
          <p:nvPr/>
        </p:nvSpPr>
        <p:spPr>
          <a:xfrm>
            <a:off x="0" y="469243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@m_andykasaputra</a:t>
            </a:r>
          </a:p>
        </p:txBody>
      </p:sp>
      <p:pic>
        <p:nvPicPr>
          <p:cNvPr id="1026" name="Picture 2" descr="Login admin Bisa.Ai">
            <a:extLst>
              <a:ext uri="{FF2B5EF4-FFF2-40B4-BE49-F238E27FC236}">
                <a16:creationId xmlns:a16="http://schemas.microsoft.com/office/drawing/2014/main" id="{E7D2F7FE-3DA1-4633-BF37-DFF789CD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55" y="4563945"/>
            <a:ext cx="1001961" cy="51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63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E54C3-048F-4210-8760-2DE9F8DD6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95486"/>
            <a:ext cx="5636453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40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1FB191-CBAD-4086-B40A-5C9C5742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09" y="290718"/>
            <a:ext cx="5494781" cy="45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71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795886"/>
            <a:ext cx="9144000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8214"/>
            <a:ext cx="9144000" cy="576064"/>
          </a:xfrm>
        </p:spPr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49077" y="2940446"/>
            <a:ext cx="8064896" cy="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257004" y="2832851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198083" y="2832851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01467" y="2832851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05500" y="2764618"/>
            <a:ext cx="351656" cy="351656"/>
            <a:chOff x="7674582" y="2611946"/>
            <a:chExt cx="351656" cy="351656"/>
          </a:xfrm>
        </p:grpSpPr>
        <p:sp>
          <p:nvSpPr>
            <p:cNvPr id="18" name="Oval 17"/>
            <p:cNvSpPr/>
            <p:nvPr/>
          </p:nvSpPr>
          <p:spPr>
            <a:xfrm>
              <a:off x="7674582" y="2611946"/>
              <a:ext cx="351656" cy="351656"/>
            </a:xfrm>
            <a:prstGeom prst="ellipse">
              <a:avLst/>
            </a:prstGeom>
            <a:solidFill>
              <a:schemeClr val="accent2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740352" y="2680179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72091" y="1630819"/>
            <a:ext cx="179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Intoduction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to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Data Science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9E439-5A47-4BD1-AFFF-0FBE26E9C2BE}"/>
              </a:ext>
            </a:extLst>
          </p:cNvPr>
          <p:cNvSpPr txBox="1"/>
          <p:nvPr/>
        </p:nvSpPr>
        <p:spPr>
          <a:xfrm>
            <a:off x="2406145" y="3224679"/>
            <a:ext cx="179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Intoduction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to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Python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5ED8C6-48D7-47FF-AACB-65CE092959CC}"/>
              </a:ext>
            </a:extLst>
          </p:cNvPr>
          <p:cNvSpPr txBox="1"/>
          <p:nvPr/>
        </p:nvSpPr>
        <p:spPr>
          <a:xfrm>
            <a:off x="4809529" y="1939647"/>
            <a:ext cx="179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Basic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Python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7CFD9A-642F-4D01-AEDF-ECABFB88440A}"/>
              </a:ext>
            </a:extLst>
          </p:cNvPr>
          <p:cNvSpPr txBox="1"/>
          <p:nvPr/>
        </p:nvSpPr>
        <p:spPr>
          <a:xfrm>
            <a:off x="7079332" y="3223869"/>
            <a:ext cx="179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Simple Case Study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7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1923678"/>
            <a:ext cx="3168352" cy="1008112"/>
          </a:xfrm>
        </p:spPr>
        <p:txBody>
          <a:bodyPr/>
          <a:lstStyle/>
          <a:p>
            <a:r>
              <a:rPr lang="en-US" altLang="ko-KR" dirty="0"/>
              <a:t>Introduction</a:t>
            </a:r>
          </a:p>
          <a:p>
            <a:r>
              <a:rPr lang="en-US" altLang="ko-KR" dirty="0"/>
              <a:t>to</a:t>
            </a:r>
          </a:p>
          <a:p>
            <a:r>
              <a:rPr lang="en-US" altLang="ko-KR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001B59-79CF-4105-9795-1F3F4431B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11510"/>
            <a:ext cx="532859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77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3649D-8BD4-40C3-8A35-C6972549B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95486"/>
            <a:ext cx="554461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10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BEEFF-861B-4AAA-B688-01C4BA44B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91" y="311066"/>
            <a:ext cx="5818817" cy="4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8214"/>
            <a:ext cx="9144000" cy="576064"/>
          </a:xfrm>
        </p:spPr>
        <p:txBody>
          <a:bodyPr/>
          <a:lstStyle/>
          <a:p>
            <a:r>
              <a:rPr lang="en-US" altLang="ko-KR" dirty="0"/>
              <a:t>Pilar Utama Data Science</a:t>
            </a:r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82B21C-2E95-465B-B3BE-76261F130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63" y="1491630"/>
            <a:ext cx="3487673" cy="337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3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8214"/>
            <a:ext cx="9144000" cy="576064"/>
          </a:xfrm>
        </p:spPr>
        <p:txBody>
          <a:bodyPr/>
          <a:lstStyle/>
          <a:p>
            <a:r>
              <a:rPr lang="en-US" altLang="ko-KR" dirty="0"/>
              <a:t>Proses Data Science</a:t>
            </a:r>
            <a:endParaRPr lang="ko-KR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A2D109-06EC-4048-95B4-39F275E3B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65" y="1203598"/>
            <a:ext cx="4247869" cy="361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541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123</Words>
  <Application>Microsoft Office PowerPoint</Application>
  <PresentationFormat>On-screen Show (16:9)</PresentationFormat>
  <Paragraphs>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Quicksand</vt:lpstr>
      <vt:lpstr>Source Sans Pro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Moch. Andyka Saputra</cp:lastModifiedBy>
  <cp:revision>95</cp:revision>
  <dcterms:created xsi:type="dcterms:W3CDTF">2016-12-05T23:26:54Z</dcterms:created>
  <dcterms:modified xsi:type="dcterms:W3CDTF">2021-05-03T14:05:05Z</dcterms:modified>
</cp:coreProperties>
</file>